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AAEEF0"/>
    <a:srgbClr val="C9FFFF"/>
    <a:srgbClr val="ADEDE5"/>
    <a:srgbClr val="9BE9E0"/>
    <a:srgbClr val="33CCCC"/>
    <a:srgbClr val="B1EEE7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531F56-8197-4674-B1F9-23992AE4F6F4}" v="74" dt="2024-09-09T11:59:02.8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0" autoAdjust="0"/>
    <p:restoredTop sz="86467" autoAdjust="0"/>
  </p:normalViewPr>
  <p:slideViewPr>
    <p:cSldViewPr snapToGrid="0">
      <p:cViewPr varScale="1">
        <p:scale>
          <a:sx n="71" d="100"/>
          <a:sy n="71" d="100"/>
        </p:scale>
        <p:origin x="235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Vowell" userId="c8fdf41f04025a6f" providerId="LiveId" clId="{6F531F56-8197-4674-B1F9-23992AE4F6F4}"/>
    <pc:docChg chg="custSel modSld">
      <pc:chgData name="Claire Vowell" userId="c8fdf41f04025a6f" providerId="LiveId" clId="{6F531F56-8197-4674-B1F9-23992AE4F6F4}" dt="2024-09-09T13:50:02.369" v="394" actId="1076"/>
      <pc:docMkLst>
        <pc:docMk/>
      </pc:docMkLst>
      <pc:sldChg chg="addSp delSp modSp mod setBg">
        <pc:chgData name="Claire Vowell" userId="c8fdf41f04025a6f" providerId="LiveId" clId="{6F531F56-8197-4674-B1F9-23992AE4F6F4}" dt="2024-09-09T13:50:02.369" v="394" actId="1076"/>
        <pc:sldMkLst>
          <pc:docMk/>
          <pc:sldMk cId="1085907358" sldId="256"/>
        </pc:sldMkLst>
        <pc:spChg chg="mod">
          <ac:chgData name="Claire Vowell" userId="c8fdf41f04025a6f" providerId="LiveId" clId="{6F531F56-8197-4674-B1F9-23992AE4F6F4}" dt="2024-09-09T11:58:48.051" v="391" actId="14100"/>
          <ac:spMkLst>
            <pc:docMk/>
            <pc:sldMk cId="1085907358" sldId="256"/>
            <ac:spMk id="15" creationId="{0E472CA8-AAC1-9FA5-2740-E3EE8FA2012B}"/>
          </ac:spMkLst>
        </pc:spChg>
        <pc:spChg chg="mod">
          <ac:chgData name="Claire Vowell" userId="c8fdf41f04025a6f" providerId="LiveId" clId="{6F531F56-8197-4674-B1F9-23992AE4F6F4}" dt="2024-09-09T11:58:57.164" v="392" actId="1076"/>
          <ac:spMkLst>
            <pc:docMk/>
            <pc:sldMk cId="1085907358" sldId="256"/>
            <ac:spMk id="17" creationId="{66F082EF-5876-A39A-E012-D9D8CD9A8350}"/>
          </ac:spMkLst>
        </pc:spChg>
        <pc:spChg chg="mod">
          <ac:chgData name="Claire Vowell" userId="c8fdf41f04025a6f" providerId="LiveId" clId="{6F531F56-8197-4674-B1F9-23992AE4F6F4}" dt="2024-09-09T11:51:35.190" v="346" actId="207"/>
          <ac:spMkLst>
            <pc:docMk/>
            <pc:sldMk cId="1085907358" sldId="256"/>
            <ac:spMk id="35" creationId="{725C7A35-3C9B-75CC-D0DB-5D84FEB5057D}"/>
          </ac:spMkLst>
        </pc:spChg>
        <pc:spChg chg="mod">
          <ac:chgData name="Claire Vowell" userId="c8fdf41f04025a6f" providerId="LiveId" clId="{6F531F56-8197-4674-B1F9-23992AE4F6F4}" dt="2024-09-09T11:51:41.712" v="347" actId="207"/>
          <ac:spMkLst>
            <pc:docMk/>
            <pc:sldMk cId="1085907358" sldId="256"/>
            <ac:spMk id="41" creationId="{D44B9AE1-F7CC-F5D4-9267-8C56D2F58CD2}"/>
          </ac:spMkLst>
        </pc:spChg>
        <pc:spChg chg="mod">
          <ac:chgData name="Claire Vowell" userId="c8fdf41f04025a6f" providerId="LiveId" clId="{6F531F56-8197-4674-B1F9-23992AE4F6F4}" dt="2024-09-09T11:51:53.469" v="350" actId="207"/>
          <ac:spMkLst>
            <pc:docMk/>
            <pc:sldMk cId="1085907358" sldId="256"/>
            <ac:spMk id="48" creationId="{333F280B-70E9-5D5F-DA47-EBDFA35245C1}"/>
          </ac:spMkLst>
        </pc:spChg>
        <pc:spChg chg="mod">
          <ac:chgData name="Claire Vowell" userId="c8fdf41f04025a6f" providerId="LiveId" clId="{6F531F56-8197-4674-B1F9-23992AE4F6F4}" dt="2024-09-09T11:52:09.469" v="354" actId="207"/>
          <ac:spMkLst>
            <pc:docMk/>
            <pc:sldMk cId="1085907358" sldId="256"/>
            <ac:spMk id="49" creationId="{36932CBC-6764-589B-B9F3-2B5F9466F652}"/>
          </ac:spMkLst>
        </pc:spChg>
        <pc:spChg chg="mod">
          <ac:chgData name="Claire Vowell" userId="c8fdf41f04025a6f" providerId="LiveId" clId="{6F531F56-8197-4674-B1F9-23992AE4F6F4}" dt="2024-09-09T11:52:01.535" v="352" actId="207"/>
          <ac:spMkLst>
            <pc:docMk/>
            <pc:sldMk cId="1085907358" sldId="256"/>
            <ac:spMk id="50" creationId="{5ED25D66-FB19-690D-2707-DDABC41EE4F9}"/>
          </ac:spMkLst>
        </pc:spChg>
        <pc:spChg chg="mod">
          <ac:chgData name="Claire Vowell" userId="c8fdf41f04025a6f" providerId="LiveId" clId="{6F531F56-8197-4674-B1F9-23992AE4F6F4}" dt="2024-09-09T11:51:45.967" v="348" actId="207"/>
          <ac:spMkLst>
            <pc:docMk/>
            <pc:sldMk cId="1085907358" sldId="256"/>
            <ac:spMk id="61" creationId="{D798F573-1F65-6BA4-FDB4-A4C2284CC32C}"/>
          </ac:spMkLst>
        </pc:spChg>
        <pc:spChg chg="mod">
          <ac:chgData name="Claire Vowell" userId="c8fdf41f04025a6f" providerId="LiveId" clId="{6F531F56-8197-4674-B1F9-23992AE4F6F4}" dt="2024-09-09T11:51:49.372" v="349" actId="207"/>
          <ac:spMkLst>
            <pc:docMk/>
            <pc:sldMk cId="1085907358" sldId="256"/>
            <ac:spMk id="62" creationId="{2DCC8A15-A225-6674-D752-2E233C2B85F2}"/>
          </ac:spMkLst>
        </pc:spChg>
        <pc:spChg chg="mod">
          <ac:chgData name="Claire Vowell" userId="c8fdf41f04025a6f" providerId="LiveId" clId="{6F531F56-8197-4674-B1F9-23992AE4F6F4}" dt="2024-09-09T11:51:57.591" v="351" actId="207"/>
          <ac:spMkLst>
            <pc:docMk/>
            <pc:sldMk cId="1085907358" sldId="256"/>
            <ac:spMk id="63" creationId="{864A7C1C-6556-EDBB-9FED-C60DA58B884F}"/>
          </ac:spMkLst>
        </pc:spChg>
        <pc:spChg chg="mod">
          <ac:chgData name="Claire Vowell" userId="c8fdf41f04025a6f" providerId="LiveId" clId="{6F531F56-8197-4674-B1F9-23992AE4F6F4}" dt="2024-09-09T11:52:05.651" v="353" actId="207"/>
          <ac:spMkLst>
            <pc:docMk/>
            <pc:sldMk cId="1085907358" sldId="256"/>
            <ac:spMk id="64" creationId="{DC99209B-D3C2-6EB3-6FF4-28EE077ACBEF}"/>
          </ac:spMkLst>
        </pc:spChg>
        <pc:spChg chg="mod">
          <ac:chgData name="Claire Vowell" userId="c8fdf41f04025a6f" providerId="LiveId" clId="{6F531F56-8197-4674-B1F9-23992AE4F6F4}" dt="2024-09-09T11:52:13.730" v="355" actId="207"/>
          <ac:spMkLst>
            <pc:docMk/>
            <pc:sldMk cId="1085907358" sldId="256"/>
            <ac:spMk id="65" creationId="{91940B2B-4943-A468-CF54-CCCC08950BD2}"/>
          </ac:spMkLst>
        </pc:spChg>
        <pc:spChg chg="mod">
          <ac:chgData name="Claire Vowell" userId="c8fdf41f04025a6f" providerId="LiveId" clId="{6F531F56-8197-4674-B1F9-23992AE4F6F4}" dt="2024-09-09T11:56:41.669" v="371" actId="1076"/>
          <ac:spMkLst>
            <pc:docMk/>
            <pc:sldMk cId="1085907358" sldId="256"/>
            <ac:spMk id="77" creationId="{C9041D61-9F64-9F25-66E2-9F96FD9AF765}"/>
          </ac:spMkLst>
        </pc:spChg>
        <pc:spChg chg="mod">
          <ac:chgData name="Claire Vowell" userId="c8fdf41f04025a6f" providerId="LiveId" clId="{6F531F56-8197-4674-B1F9-23992AE4F6F4}" dt="2024-09-09T11:57:19.729" v="377" actId="1076"/>
          <ac:spMkLst>
            <pc:docMk/>
            <pc:sldMk cId="1085907358" sldId="256"/>
            <ac:spMk id="78" creationId="{80567DF1-0D0E-4980-8096-0D94ECFDF907}"/>
          </ac:spMkLst>
        </pc:spChg>
        <pc:spChg chg="mod">
          <ac:chgData name="Claire Vowell" userId="c8fdf41f04025a6f" providerId="LiveId" clId="{6F531F56-8197-4674-B1F9-23992AE4F6F4}" dt="2024-09-09T11:56:18.014" v="367" actId="1076"/>
          <ac:spMkLst>
            <pc:docMk/>
            <pc:sldMk cId="1085907358" sldId="256"/>
            <ac:spMk id="79" creationId="{DB9AB5FA-C4FF-14EC-C200-ED48F5D942D0}"/>
          </ac:spMkLst>
        </pc:spChg>
        <pc:spChg chg="mod">
          <ac:chgData name="Claire Vowell" userId="c8fdf41f04025a6f" providerId="LiveId" clId="{6F531F56-8197-4674-B1F9-23992AE4F6F4}" dt="2024-09-09T11:33:16.478" v="231" actId="20577"/>
          <ac:spMkLst>
            <pc:docMk/>
            <pc:sldMk cId="1085907358" sldId="256"/>
            <ac:spMk id="80" creationId="{133E7B36-A645-DF74-4D92-E984D1E8E6C4}"/>
          </ac:spMkLst>
        </pc:spChg>
        <pc:spChg chg="mod">
          <ac:chgData name="Claire Vowell" userId="c8fdf41f04025a6f" providerId="LiveId" clId="{6F531F56-8197-4674-B1F9-23992AE4F6F4}" dt="2024-09-09T11:55:55.171" v="363" actId="1076"/>
          <ac:spMkLst>
            <pc:docMk/>
            <pc:sldMk cId="1085907358" sldId="256"/>
            <ac:spMk id="81" creationId="{BAD4D18D-528A-6FED-64EF-AF0B1E2BBFA3}"/>
          </ac:spMkLst>
        </pc:spChg>
        <pc:spChg chg="mod">
          <ac:chgData name="Claire Vowell" userId="c8fdf41f04025a6f" providerId="LiveId" clId="{6F531F56-8197-4674-B1F9-23992AE4F6F4}" dt="2024-09-09T11:56:05.259" v="365" actId="1076"/>
          <ac:spMkLst>
            <pc:docMk/>
            <pc:sldMk cId="1085907358" sldId="256"/>
            <ac:spMk id="82" creationId="{DBD7B6F0-0FA5-134E-17CD-5592F4984F74}"/>
          </ac:spMkLst>
        </pc:spChg>
        <pc:spChg chg="mod">
          <ac:chgData name="Claire Vowell" userId="c8fdf41f04025a6f" providerId="LiveId" clId="{6F531F56-8197-4674-B1F9-23992AE4F6F4}" dt="2024-09-09T11:31:39.900" v="142" actId="14100"/>
          <ac:spMkLst>
            <pc:docMk/>
            <pc:sldMk cId="1085907358" sldId="256"/>
            <ac:spMk id="83" creationId="{715DC820-9A14-1868-D597-244668C53E65}"/>
          </ac:spMkLst>
        </pc:spChg>
        <pc:spChg chg="mod">
          <ac:chgData name="Claire Vowell" userId="c8fdf41f04025a6f" providerId="LiveId" clId="{6F531F56-8197-4674-B1F9-23992AE4F6F4}" dt="2024-09-09T11:57:15.111" v="376" actId="1076"/>
          <ac:spMkLst>
            <pc:docMk/>
            <pc:sldMk cId="1085907358" sldId="256"/>
            <ac:spMk id="84" creationId="{79BE4D5C-FFD0-D6CB-BD96-55205DABA08A}"/>
          </ac:spMkLst>
        </pc:spChg>
        <pc:spChg chg="mod">
          <ac:chgData name="Claire Vowell" userId="c8fdf41f04025a6f" providerId="LiveId" clId="{6F531F56-8197-4674-B1F9-23992AE4F6F4}" dt="2024-09-09T11:30:51.379" v="77" actId="1076"/>
          <ac:spMkLst>
            <pc:docMk/>
            <pc:sldMk cId="1085907358" sldId="256"/>
            <ac:spMk id="85" creationId="{9784423B-282C-FB86-248E-F3E4954AC9F0}"/>
          </ac:spMkLst>
        </pc:spChg>
        <pc:spChg chg="mod">
          <ac:chgData name="Claire Vowell" userId="c8fdf41f04025a6f" providerId="LiveId" clId="{6F531F56-8197-4674-B1F9-23992AE4F6F4}" dt="2024-09-09T11:30:31.269" v="48" actId="20577"/>
          <ac:spMkLst>
            <pc:docMk/>
            <pc:sldMk cId="1085907358" sldId="256"/>
            <ac:spMk id="86" creationId="{D5AF2650-8847-C542-39AB-4D1522CAE9E7}"/>
          </ac:spMkLst>
        </pc:spChg>
        <pc:picChg chg="add mod">
          <ac:chgData name="Claire Vowell" userId="c8fdf41f04025a6f" providerId="LiveId" clId="{6F531F56-8197-4674-B1F9-23992AE4F6F4}" dt="2024-09-09T11:56:35.450" v="370" actId="1076"/>
          <ac:picMkLst>
            <pc:docMk/>
            <pc:sldMk cId="1085907358" sldId="256"/>
            <ac:picMk id="3" creationId="{2E1046F0-D30B-DBD8-E4ED-3CFEE75C728C}"/>
          </ac:picMkLst>
        </pc:picChg>
        <pc:picChg chg="add mod">
          <ac:chgData name="Claire Vowell" userId="c8fdf41f04025a6f" providerId="LiveId" clId="{6F531F56-8197-4674-B1F9-23992AE4F6F4}" dt="2024-09-09T11:56:00.086" v="364" actId="1076"/>
          <ac:picMkLst>
            <pc:docMk/>
            <pc:sldMk cId="1085907358" sldId="256"/>
            <ac:picMk id="5" creationId="{0523E1AD-CD02-8336-B6A0-E2482277562B}"/>
          </ac:picMkLst>
        </pc:picChg>
        <pc:picChg chg="add mod">
          <ac:chgData name="Claire Vowell" userId="c8fdf41f04025a6f" providerId="LiveId" clId="{6F531F56-8197-4674-B1F9-23992AE4F6F4}" dt="2024-09-09T11:36:26.825" v="247" actId="1076"/>
          <ac:picMkLst>
            <pc:docMk/>
            <pc:sldMk cId="1085907358" sldId="256"/>
            <ac:picMk id="7" creationId="{E911DE4B-D382-8C7A-1115-83F05B3369C7}"/>
          </ac:picMkLst>
        </pc:picChg>
        <pc:picChg chg="add mod">
          <ac:chgData name="Claire Vowell" userId="c8fdf41f04025a6f" providerId="LiveId" clId="{6F531F56-8197-4674-B1F9-23992AE4F6F4}" dt="2024-09-09T11:57:58.881" v="380" actId="1076"/>
          <ac:picMkLst>
            <pc:docMk/>
            <pc:sldMk cId="1085907358" sldId="256"/>
            <ac:picMk id="9" creationId="{EFF7A4A1-1EFD-0107-4E46-ECB5FBFF7A13}"/>
          </ac:picMkLst>
        </pc:picChg>
        <pc:picChg chg="add mod">
          <ac:chgData name="Claire Vowell" userId="c8fdf41f04025a6f" providerId="LiveId" clId="{6F531F56-8197-4674-B1F9-23992AE4F6F4}" dt="2024-09-09T13:50:02.369" v="394" actId="1076"/>
          <ac:picMkLst>
            <pc:docMk/>
            <pc:sldMk cId="1085907358" sldId="256"/>
            <ac:picMk id="11" creationId="{52386209-6D4C-416E-A416-6CCE2F672E43}"/>
          </ac:picMkLst>
        </pc:picChg>
        <pc:picChg chg="add del">
          <ac:chgData name="Claire Vowell" userId="c8fdf41f04025a6f" providerId="LiveId" clId="{6F531F56-8197-4674-B1F9-23992AE4F6F4}" dt="2024-09-09T11:39:46.858" v="258" actId="478"/>
          <ac:picMkLst>
            <pc:docMk/>
            <pc:sldMk cId="1085907358" sldId="256"/>
            <ac:picMk id="12" creationId="{DDFAD03D-E32D-0FA7-0D91-2F85BAFD56A8}"/>
          </ac:picMkLst>
        </pc:picChg>
        <pc:picChg chg="add mod">
          <ac:chgData name="Claire Vowell" userId="c8fdf41f04025a6f" providerId="LiveId" clId="{6F531F56-8197-4674-B1F9-23992AE4F6F4}" dt="2024-09-09T11:42:27.240" v="268" actId="1076"/>
          <ac:picMkLst>
            <pc:docMk/>
            <pc:sldMk cId="1085907358" sldId="256"/>
            <ac:picMk id="13" creationId="{CCD75187-8935-EB16-7BE3-CB97F9572FEF}"/>
          </ac:picMkLst>
        </pc:picChg>
        <pc:picChg chg="add mod">
          <ac:chgData name="Claire Vowell" userId="c8fdf41f04025a6f" providerId="LiveId" clId="{6F531F56-8197-4674-B1F9-23992AE4F6F4}" dt="2024-09-09T11:44:05.184" v="274" actId="1076"/>
          <ac:picMkLst>
            <pc:docMk/>
            <pc:sldMk cId="1085907358" sldId="256"/>
            <ac:picMk id="16" creationId="{87740EAF-9692-3238-D2AA-042AA63465D7}"/>
          </ac:picMkLst>
        </pc:picChg>
        <pc:picChg chg="mod">
          <ac:chgData name="Claire Vowell" userId="c8fdf41f04025a6f" providerId="LiveId" clId="{6F531F56-8197-4674-B1F9-23992AE4F6F4}" dt="2024-09-09T11:55:51.483" v="362" actId="1076"/>
          <ac:picMkLst>
            <pc:docMk/>
            <pc:sldMk cId="1085907358" sldId="256"/>
            <ac:picMk id="54" creationId="{CBE34E4B-F782-71A0-6BAD-DA01B73A2507}"/>
          </ac:picMkLst>
        </pc:picChg>
        <pc:picChg chg="mod">
          <ac:chgData name="Claire Vowell" userId="c8fdf41f04025a6f" providerId="LiveId" clId="{6F531F56-8197-4674-B1F9-23992AE4F6F4}" dt="2024-09-09T11:57:04.237" v="373" actId="1076"/>
          <ac:picMkLst>
            <pc:docMk/>
            <pc:sldMk cId="1085907358" sldId="256"/>
            <ac:picMk id="58" creationId="{A3269AFE-D7CC-10C0-DD9A-06567E1EE987}"/>
          </ac:picMkLst>
        </pc:picChg>
        <pc:picChg chg="del">
          <ac:chgData name="Claire Vowell" userId="c8fdf41f04025a6f" providerId="LiveId" clId="{6F531F56-8197-4674-B1F9-23992AE4F6F4}" dt="2024-09-09T11:36:57.532" v="250" actId="478"/>
          <ac:picMkLst>
            <pc:docMk/>
            <pc:sldMk cId="1085907358" sldId="256"/>
            <ac:picMk id="60" creationId="{D7B7DB0D-07AE-A16F-0036-AF1752C77C3E}"/>
          </ac:picMkLst>
        </pc:picChg>
        <pc:picChg chg="mod">
          <ac:chgData name="Claire Vowell" userId="c8fdf41f04025a6f" providerId="LiveId" clId="{6F531F56-8197-4674-B1F9-23992AE4F6F4}" dt="2024-09-09T11:57:36.736" v="379" actId="1076"/>
          <ac:picMkLst>
            <pc:docMk/>
            <pc:sldMk cId="1085907358" sldId="256"/>
            <ac:picMk id="72" creationId="{33513517-FD06-24DC-EB29-609A0B7F1AD7}"/>
          </ac:picMkLst>
        </pc:picChg>
        <pc:picChg chg="del">
          <ac:chgData name="Claire Vowell" userId="c8fdf41f04025a6f" providerId="LiveId" clId="{6F531F56-8197-4674-B1F9-23992AE4F6F4}" dt="2024-09-09T11:37:15.336" v="254" actId="478"/>
          <ac:picMkLst>
            <pc:docMk/>
            <pc:sldMk cId="1085907358" sldId="256"/>
            <ac:picMk id="76" creationId="{969252C1-0B0D-42DF-5769-A31939218D37}"/>
          </ac:picMkLst>
        </pc:picChg>
        <pc:picChg chg="del">
          <ac:chgData name="Claire Vowell" userId="c8fdf41f04025a6f" providerId="LiveId" clId="{6F531F56-8197-4674-B1F9-23992AE4F6F4}" dt="2024-09-09T11:43:55.626" v="271" actId="478"/>
          <ac:picMkLst>
            <pc:docMk/>
            <pc:sldMk cId="1085907358" sldId="256"/>
            <ac:picMk id="1026" creationId="{0636F2A0-691F-DF6B-E815-25D75397E45A}"/>
          </ac:picMkLst>
        </pc:picChg>
        <pc:picChg chg="mod">
          <ac:chgData name="Claire Vowell" userId="c8fdf41f04025a6f" providerId="LiveId" clId="{6F531F56-8197-4674-B1F9-23992AE4F6F4}" dt="2024-09-09T11:42:40.292" v="269" actId="14100"/>
          <ac:picMkLst>
            <pc:docMk/>
            <pc:sldMk cId="1085907358" sldId="256"/>
            <ac:picMk id="1028" creationId="{36234AB8-2907-7628-B486-1EF0551B31B6}"/>
          </ac:picMkLst>
        </pc:picChg>
        <pc:picChg chg="del">
          <ac:chgData name="Claire Vowell" userId="c8fdf41f04025a6f" providerId="LiveId" clId="{6F531F56-8197-4674-B1F9-23992AE4F6F4}" dt="2024-09-09T11:35:25.557" v="240" actId="478"/>
          <ac:picMkLst>
            <pc:docMk/>
            <pc:sldMk cId="1085907358" sldId="256"/>
            <ac:picMk id="1032" creationId="{41C49990-8BBC-7F18-448F-B0A4B6153B77}"/>
          </ac:picMkLst>
        </pc:picChg>
        <pc:picChg chg="del">
          <ac:chgData name="Claire Vowell" userId="c8fdf41f04025a6f" providerId="LiveId" clId="{6F531F56-8197-4674-B1F9-23992AE4F6F4}" dt="2024-09-09T11:35:32.050" v="242" actId="478"/>
          <ac:picMkLst>
            <pc:docMk/>
            <pc:sldMk cId="1085907358" sldId="256"/>
            <ac:picMk id="1034" creationId="{110716BB-013A-52CF-CED6-3BD3FC8CC669}"/>
          </ac:picMkLst>
        </pc:picChg>
        <pc:picChg chg="mod">
          <ac:chgData name="Claire Vowell" userId="c8fdf41f04025a6f" providerId="LiveId" clId="{6F531F56-8197-4674-B1F9-23992AE4F6F4}" dt="2024-09-09T11:59:02.870" v="393" actId="1076"/>
          <ac:picMkLst>
            <pc:docMk/>
            <pc:sldMk cId="1085907358" sldId="256"/>
            <ac:picMk id="1036" creationId="{5D81F2DD-6BE2-47DD-9575-19BD81F1313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0EDF6-6982-4F8D-9CF5-219E6FB30FA3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6C21F-3453-4095-8448-90EBCEDE5B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288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6C21F-3453-4095-8448-90EBCEDE5BB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979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D17AA-E742-70A5-06E8-CCC65002C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A25A1C-962D-957E-AD94-ADFE46184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B573E-7E9D-0704-DAC7-58925B28F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49054-A882-31DC-2B05-AFB9E77C7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BA153-9B39-DB76-F3B9-0D32E1249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83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A45E-EDF6-116B-DE15-C59AE1B8D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16EB5-33EA-DFCB-128E-49D3DDCB8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6BF78-48D5-6766-FE1F-1AF2EDCC5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A9AA1-DB96-65FF-E457-BA2DEDAA4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EFCD3-D8B5-D758-491C-1D5DA033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0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D7C2-5DAE-BFD1-63A4-5BEEC1A67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1B0E7-B284-3677-06D9-DCA9EA3BD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34A37-E2C6-6B88-5788-0766B743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734-E548-9CDB-018E-9BA65CFE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97431-9C03-2EB5-3A24-128C51AB7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4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38623-E611-DBBC-4C45-CF2FD43D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5BBFA-7B30-F10A-2797-FD1313AB2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A40F62-304E-3D0C-7D9E-33A4DD42F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1FAD9-7EDE-46B8-9040-0FD581258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E7795-AC1C-7B9D-63D6-A42B5FDE0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0737A-8A6D-3318-98CB-BF5C3D8DD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3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D2D8D-8814-A7CD-E787-ED0C7015C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FCFC1-C54E-EE85-251D-8B7ED5635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22B4D-27C5-7DF3-C9D2-DBB1386BC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FE7399-DF46-B9C3-5CE1-92A971E0C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0726B5-44F3-DE63-323B-F2AE6B7C8E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303BA0-D38F-87C9-8CAB-69F21929B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6C6330-B0A0-D549-FA38-813B8CF3D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421235-D9F1-A421-CACD-3B25E9E1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9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459CA-0C86-3221-C5D1-ABB18EE38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453649-D10C-BAB9-0184-D99CBA7E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2E6B3F-DF4A-3765-FCE0-F14B286E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4EF979-6282-AEA1-4996-B1102DFA6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9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75A641-A602-BAB5-E497-50C2975E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C904B1-1BE0-77C8-154E-68A07DA3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CE4660-E85E-8E80-37C5-529CD69F8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1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B0BC-10D4-9494-3112-E2034F2B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3B4A8-5D4E-9F95-315D-F3998EFF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5C9D6-C388-E92F-1B92-2C1A438DF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66C57-C313-D065-F53C-802860008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51E6D-5A15-E106-9051-D6EA847E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D52E77-DD77-DF92-6B2F-30061C91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3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76CAC-991A-FC5B-9DF3-D0ABC7121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FBF8BE-05F5-58D0-75EE-BF7025D086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AB73A-7CAA-BCAD-B96B-F103D2AA9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53A08-D16A-C2D0-709F-AFCC51313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3688CA-CA1A-A80B-3895-BB452551F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9FC3C-8D2E-4133-3269-FF62A701D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7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A3AB-027D-06A1-43D5-949D1FB3F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E9837-0910-FE27-6B6B-642BBEAA4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B4672-8F3B-9629-88AF-7B317A3DE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87A85-ECD2-0287-5643-EB4BBF4F7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4B372-2C39-3360-26FE-EC1F6A20E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45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49F293-F292-3F42-5B8D-46A72BCFA7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E7EFDC-7B41-68A4-5B78-30A942FB3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3320F-4795-3EC5-D08C-93EFB742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F9399-CBEB-0575-BB9A-67635270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670A2-3E45-8520-A15E-B7CD8108A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9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EAE276-9D3E-6FB0-A7F4-312D22834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B692C-2D3D-E95A-B046-405E1BD94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FAE73-2976-75F3-EFD1-96F97ECF93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D0D5F-F120-01F9-5B8D-E4FD0CFC9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232A-2620-58E8-DCFE-6CCD6E9EC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2.png"/><Relationship Id="rId3" Type="http://schemas.openxmlformats.org/officeDocument/2006/relationships/image" Target="../media/image1.jpg"/><Relationship Id="rId21" Type="http://schemas.openxmlformats.org/officeDocument/2006/relationships/image" Target="../media/image18.sv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5" Type="http://schemas.microsoft.com/office/2007/relationships/hdphoto" Target="../media/hdphoto2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5" Type="http://schemas.microsoft.com/office/2007/relationships/hdphoto" Target="../media/hdphoto1.wdp"/><Relationship Id="rId15" Type="http://schemas.openxmlformats.org/officeDocument/2006/relationships/image" Target="../media/image12.svg"/><Relationship Id="rId23" Type="http://schemas.openxmlformats.org/officeDocument/2006/relationships/image" Target="../media/image20.svg"/><Relationship Id="rId10" Type="http://schemas.openxmlformats.org/officeDocument/2006/relationships/image" Target="../media/image7.png"/><Relationship Id="rId19" Type="http://schemas.openxmlformats.org/officeDocument/2006/relationships/image" Target="../media/image16.svg"/><Relationship Id="rId4" Type="http://schemas.openxmlformats.org/officeDocument/2006/relationships/image" Target="../media/image2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CB3F2D9-C6A5-9B53-E5B8-B612E853FA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63" b="93151" l="6956" r="95464">
                        <a14:foregroundMark x1="91633" y1="37900" x2="91633" y2="37900"/>
                        <a14:foregroundMark x1="72077" y1="34855" x2="72077" y2="34855"/>
                        <a14:foregroundMark x1="73085" y1="35616" x2="73085" y2="35616"/>
                        <a14:foregroundMark x1="41431" y1="7763" x2="41431" y2="7763"/>
                        <a14:foregroundMark x1="7157" y1="68950" x2="7157" y2="68950"/>
                        <a14:foregroundMark x1="95464" y1="36530" x2="95464" y2="36530"/>
                        <a14:foregroundMark x1="18750" y1="93151" x2="18750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6203" flipH="1">
            <a:off x="8571698" y="4637180"/>
            <a:ext cx="2259113" cy="1494780"/>
          </a:xfrm>
          <a:prstGeom prst="rect">
            <a:avLst/>
          </a:prstGeom>
        </p:spPr>
      </p:pic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0E472CA8-AAC1-9FA5-2740-E3EE8FA2012B}"/>
              </a:ext>
            </a:extLst>
          </p:cNvPr>
          <p:cNvSpPr/>
          <p:nvPr/>
        </p:nvSpPr>
        <p:spPr>
          <a:xfrm>
            <a:off x="0" y="5921054"/>
            <a:ext cx="12192000" cy="1204063"/>
          </a:xfrm>
          <a:prstGeom prst="flowChartProcess">
            <a:avLst/>
          </a:prstGeom>
          <a:gradFill>
            <a:gsLst>
              <a:gs pos="0">
                <a:srgbClr val="0070C0"/>
              </a:gs>
              <a:gs pos="74000">
                <a:schemeClr val="accent4"/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F082EF-5876-A39A-E012-D9D8CD9A8350}"/>
              </a:ext>
            </a:extLst>
          </p:cNvPr>
          <p:cNvSpPr/>
          <p:nvPr/>
        </p:nvSpPr>
        <p:spPr>
          <a:xfrm>
            <a:off x="459186" y="6034066"/>
            <a:ext cx="11831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</a:rPr>
              <a:t>10 </a:t>
            </a:r>
            <a:r>
              <a:rPr lang="en-US" sz="5400" b="1" cap="none" spc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ways to </a:t>
            </a:r>
            <a:r>
              <a:rPr lang="en-US" sz="54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</a:rPr>
              <a:t>have</a:t>
            </a:r>
            <a:r>
              <a:rPr lang="en-US" sz="5400" b="1" cap="none" spc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 less plastic in school</a:t>
            </a:r>
          </a:p>
        </p:txBody>
      </p:sp>
      <p:sp>
        <p:nvSpPr>
          <p:cNvPr id="23" name="Teardrop 22">
            <a:extLst>
              <a:ext uri="{FF2B5EF4-FFF2-40B4-BE49-F238E27FC236}">
                <a16:creationId xmlns:a16="http://schemas.microsoft.com/office/drawing/2014/main" id="{C93CA3DE-05FF-E71C-F312-997AB0F9D843}"/>
              </a:ext>
            </a:extLst>
          </p:cNvPr>
          <p:cNvSpPr/>
          <p:nvPr/>
        </p:nvSpPr>
        <p:spPr>
          <a:xfrm rot="21057558">
            <a:off x="10770435" y="5501286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ardrop 24">
            <a:extLst>
              <a:ext uri="{FF2B5EF4-FFF2-40B4-BE49-F238E27FC236}">
                <a16:creationId xmlns:a16="http://schemas.microsoft.com/office/drawing/2014/main" id="{1EB27F05-85BA-401F-71FE-F6D6811B25AF}"/>
              </a:ext>
            </a:extLst>
          </p:cNvPr>
          <p:cNvSpPr/>
          <p:nvPr/>
        </p:nvSpPr>
        <p:spPr>
          <a:xfrm rot="798466">
            <a:off x="10735834" y="5704500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ardrop 26">
            <a:extLst>
              <a:ext uri="{FF2B5EF4-FFF2-40B4-BE49-F238E27FC236}">
                <a16:creationId xmlns:a16="http://schemas.microsoft.com/office/drawing/2014/main" id="{A8DBCF72-F948-5CCF-9BFD-45C9A3E60E24}"/>
              </a:ext>
            </a:extLst>
          </p:cNvPr>
          <p:cNvSpPr/>
          <p:nvPr/>
        </p:nvSpPr>
        <p:spPr>
          <a:xfrm rot="17800146">
            <a:off x="10560394" y="5498405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ardrop 28">
            <a:extLst>
              <a:ext uri="{FF2B5EF4-FFF2-40B4-BE49-F238E27FC236}">
                <a16:creationId xmlns:a16="http://schemas.microsoft.com/office/drawing/2014/main" id="{4FCC7BD1-27BA-F897-1F2E-87390F2101A8}"/>
              </a:ext>
            </a:extLst>
          </p:cNvPr>
          <p:cNvSpPr/>
          <p:nvPr/>
        </p:nvSpPr>
        <p:spPr>
          <a:xfrm rot="14592300" flipH="1">
            <a:off x="10103774" y="5804909"/>
            <a:ext cx="119248" cy="181529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ardrop 30">
            <a:extLst>
              <a:ext uri="{FF2B5EF4-FFF2-40B4-BE49-F238E27FC236}">
                <a16:creationId xmlns:a16="http://schemas.microsoft.com/office/drawing/2014/main" id="{F23CFE89-7463-A476-EE18-56A90A38278D}"/>
              </a:ext>
            </a:extLst>
          </p:cNvPr>
          <p:cNvSpPr/>
          <p:nvPr/>
        </p:nvSpPr>
        <p:spPr>
          <a:xfrm rot="19916683">
            <a:off x="10380257" y="5868299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ardrop 32">
            <a:extLst>
              <a:ext uri="{FF2B5EF4-FFF2-40B4-BE49-F238E27FC236}">
                <a16:creationId xmlns:a16="http://schemas.microsoft.com/office/drawing/2014/main" id="{A75992D9-8305-394A-1716-FBB8C28A2421}"/>
              </a:ext>
            </a:extLst>
          </p:cNvPr>
          <p:cNvSpPr/>
          <p:nvPr/>
        </p:nvSpPr>
        <p:spPr>
          <a:xfrm rot="19916683">
            <a:off x="10607820" y="5826080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25C7A35-3C9B-75CC-D0DB-5D84FEB5057D}"/>
              </a:ext>
            </a:extLst>
          </p:cNvPr>
          <p:cNvSpPr/>
          <p:nvPr/>
        </p:nvSpPr>
        <p:spPr>
          <a:xfrm>
            <a:off x="509598" y="818912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1.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44B9AE1-F7CC-F5D4-9267-8C56D2F58CD2}"/>
              </a:ext>
            </a:extLst>
          </p:cNvPr>
          <p:cNvSpPr/>
          <p:nvPr/>
        </p:nvSpPr>
        <p:spPr>
          <a:xfrm>
            <a:off x="2720843" y="807493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.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33F280B-70E9-5D5F-DA47-EBDFA35245C1}"/>
              </a:ext>
            </a:extLst>
          </p:cNvPr>
          <p:cNvSpPr/>
          <p:nvPr/>
        </p:nvSpPr>
        <p:spPr>
          <a:xfrm>
            <a:off x="4921179" y="788974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</a:rPr>
              <a:t>3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.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6932CBC-6764-589B-B9F3-2B5F9466F652}"/>
              </a:ext>
            </a:extLst>
          </p:cNvPr>
          <p:cNvSpPr/>
          <p:nvPr/>
        </p:nvSpPr>
        <p:spPr>
          <a:xfrm>
            <a:off x="9308169" y="817642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</a:rPr>
              <a:t>5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.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ED25D66-FB19-690D-2707-DDABC41EE4F9}"/>
              </a:ext>
            </a:extLst>
          </p:cNvPr>
          <p:cNvSpPr/>
          <p:nvPr/>
        </p:nvSpPr>
        <p:spPr>
          <a:xfrm>
            <a:off x="7124521" y="780535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4.</a:t>
            </a:r>
          </a:p>
        </p:txBody>
      </p:sp>
      <p:pic>
        <p:nvPicPr>
          <p:cNvPr id="54" name="Graphic 53" descr="Water Bottle outline">
            <a:extLst>
              <a:ext uri="{FF2B5EF4-FFF2-40B4-BE49-F238E27FC236}">
                <a16:creationId xmlns:a16="http://schemas.microsoft.com/office/drawing/2014/main" id="{CBE34E4B-F782-71A0-6BAD-DA01B73A25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2440" y="836122"/>
            <a:ext cx="974878" cy="974878"/>
          </a:xfrm>
          <a:prstGeom prst="rect">
            <a:avLst/>
          </a:prstGeom>
        </p:spPr>
      </p:pic>
      <p:pic>
        <p:nvPicPr>
          <p:cNvPr id="58" name="Graphic 57" descr="Lunch Box outline">
            <a:extLst>
              <a:ext uri="{FF2B5EF4-FFF2-40B4-BE49-F238E27FC236}">
                <a16:creationId xmlns:a16="http://schemas.microsoft.com/office/drawing/2014/main" id="{A3269AFE-D7CC-10C0-DD9A-06567E1EE9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82573" y="847075"/>
            <a:ext cx="914400" cy="91440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D798F573-1F65-6BA4-FDB4-A4C2284CC32C}"/>
              </a:ext>
            </a:extLst>
          </p:cNvPr>
          <p:cNvSpPr/>
          <p:nvPr/>
        </p:nvSpPr>
        <p:spPr>
          <a:xfrm>
            <a:off x="640815" y="3089036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</a:rPr>
              <a:t>6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.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CC8A15-A225-6674-D752-2E233C2B85F2}"/>
              </a:ext>
            </a:extLst>
          </p:cNvPr>
          <p:cNvSpPr/>
          <p:nvPr/>
        </p:nvSpPr>
        <p:spPr>
          <a:xfrm>
            <a:off x="2793807" y="3141675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</a:rPr>
              <a:t>7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.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64A7C1C-6556-EDBB-9FED-C60DA58B884F}"/>
              </a:ext>
            </a:extLst>
          </p:cNvPr>
          <p:cNvSpPr/>
          <p:nvPr/>
        </p:nvSpPr>
        <p:spPr>
          <a:xfrm>
            <a:off x="5105536" y="3134201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</a:rPr>
              <a:t>8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.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C99209B-D3C2-6EB3-6FF4-28EE077ACBEF}"/>
              </a:ext>
            </a:extLst>
          </p:cNvPr>
          <p:cNvSpPr/>
          <p:nvPr/>
        </p:nvSpPr>
        <p:spPr>
          <a:xfrm>
            <a:off x="7245966" y="3150417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</a:rPr>
              <a:t>9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.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1940B2B-4943-A468-CF54-CCCC08950BD2}"/>
              </a:ext>
            </a:extLst>
          </p:cNvPr>
          <p:cNvSpPr/>
          <p:nvPr/>
        </p:nvSpPr>
        <p:spPr>
          <a:xfrm>
            <a:off x="9181555" y="3131569"/>
            <a:ext cx="11769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10. 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33513517-FD06-24DC-EB29-609A0B7F1A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57924" y="864862"/>
            <a:ext cx="914400" cy="914400"/>
          </a:xfrm>
          <a:prstGeom prst="rect">
            <a:avLst/>
          </a:prstGeom>
        </p:spPr>
      </p:pic>
      <p:pic>
        <p:nvPicPr>
          <p:cNvPr id="1028" name="Picture 4" descr="Reusable Coffee Cup Icon - Free PNG &amp; SVG 1959406 - Noun Project">
            <a:extLst>
              <a:ext uri="{FF2B5EF4-FFF2-40B4-BE49-F238E27FC236}">
                <a16:creationId xmlns:a16="http://schemas.microsoft.com/office/drawing/2014/main" id="{36234AB8-2907-7628-B486-1EF0551B3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359" y="1013591"/>
            <a:ext cx="717232" cy="7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at - Free communications icons">
            <a:extLst>
              <a:ext uri="{FF2B5EF4-FFF2-40B4-BE49-F238E27FC236}">
                <a16:creationId xmlns:a16="http://schemas.microsoft.com/office/drawing/2014/main" id="{C58BF701-9630-834A-C391-76C198B18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77388" y="3029915"/>
            <a:ext cx="1106729" cy="110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C9041D61-9F64-9F25-66E2-9F96FD9AF765}"/>
              </a:ext>
            </a:extLst>
          </p:cNvPr>
          <p:cNvSpPr txBox="1"/>
          <p:nvPr/>
        </p:nvSpPr>
        <p:spPr>
          <a:xfrm>
            <a:off x="5599197" y="4038757"/>
            <a:ext cx="1611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Have a school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Eco-council.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0567DF1-0D0E-4980-8096-0D94ECFDF907}"/>
              </a:ext>
            </a:extLst>
          </p:cNvPr>
          <p:cNvSpPr txBox="1"/>
          <p:nvPr/>
        </p:nvSpPr>
        <p:spPr>
          <a:xfrm>
            <a:off x="10163398" y="1822462"/>
            <a:ext cx="144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Use reusable lunch pots.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B9AB5FA-C4FF-14EC-C200-ED48F5D942D0}"/>
              </a:ext>
            </a:extLst>
          </p:cNvPr>
          <p:cNvSpPr txBox="1"/>
          <p:nvPr/>
        </p:nvSpPr>
        <p:spPr>
          <a:xfrm>
            <a:off x="886013" y="4214188"/>
            <a:ext cx="1922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Hold school and community litter picks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3E7B36-A645-DF74-4D92-E984D1E8E6C4}"/>
              </a:ext>
            </a:extLst>
          </p:cNvPr>
          <p:cNvSpPr txBox="1"/>
          <p:nvPr/>
        </p:nvSpPr>
        <p:spPr>
          <a:xfrm>
            <a:off x="5590510" y="1834701"/>
            <a:ext cx="1360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Adults bring own drinks cup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AD4D18D-528A-6FED-64EF-AF0B1E2BBFA3}"/>
              </a:ext>
            </a:extLst>
          </p:cNvPr>
          <p:cNvSpPr txBox="1"/>
          <p:nvPr/>
        </p:nvSpPr>
        <p:spPr>
          <a:xfrm>
            <a:off x="943104" y="1820110"/>
            <a:ext cx="1473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Use a refillable water bottle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BD7B6F0-0FA5-134E-17CD-5592F4984F74}"/>
              </a:ext>
            </a:extLst>
          </p:cNvPr>
          <p:cNvSpPr txBox="1"/>
          <p:nvPr/>
        </p:nvSpPr>
        <p:spPr>
          <a:xfrm>
            <a:off x="3140444" y="1928853"/>
            <a:ext cx="1517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Have plastic free snacks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15DC820-9A14-1868-D597-244668C53E65}"/>
              </a:ext>
            </a:extLst>
          </p:cNvPr>
          <p:cNvSpPr txBox="1"/>
          <p:nvPr/>
        </p:nvSpPr>
        <p:spPr>
          <a:xfrm>
            <a:off x="2939772" y="3978403"/>
            <a:ext cx="20891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Talk to school suppliers to eliminate single use plastics.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9BE4D5C-FFD0-D6CB-BD96-55205DABA08A}"/>
              </a:ext>
            </a:extLst>
          </p:cNvPr>
          <p:cNvSpPr txBox="1"/>
          <p:nvPr/>
        </p:nvSpPr>
        <p:spPr>
          <a:xfrm>
            <a:off x="7798246" y="1824695"/>
            <a:ext cx="1509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Pack a plastic free lunch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784423B-282C-FB86-248E-F3E4954AC9F0}"/>
              </a:ext>
            </a:extLst>
          </p:cNvPr>
          <p:cNvSpPr txBox="1"/>
          <p:nvPr/>
        </p:nvSpPr>
        <p:spPr>
          <a:xfrm>
            <a:off x="7687065" y="4142948"/>
            <a:ext cx="1886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Have plastic free displays.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5AF2650-8847-C542-39AB-4D1522CAE9E7}"/>
              </a:ext>
            </a:extLst>
          </p:cNvPr>
          <p:cNvSpPr txBox="1"/>
          <p:nvPr/>
        </p:nvSpPr>
        <p:spPr>
          <a:xfrm>
            <a:off x="10142173" y="4142447"/>
            <a:ext cx="1577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Share tips with friends and family.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5D81F2DD-6BE2-47DD-9575-19BD81F13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25578"/>
            <a:ext cx="733612" cy="154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Lecturer with solid fill">
            <a:extLst>
              <a:ext uri="{FF2B5EF4-FFF2-40B4-BE49-F238E27FC236}">
                <a16:creationId xmlns:a16="http://schemas.microsoft.com/office/drawing/2014/main" id="{2E1046F0-D30B-DBD8-E4ED-3CFEE75C728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881412" y="3164177"/>
            <a:ext cx="914400" cy="914400"/>
          </a:xfrm>
          <a:prstGeom prst="rect">
            <a:avLst/>
          </a:prstGeom>
        </p:spPr>
      </p:pic>
      <p:pic>
        <p:nvPicPr>
          <p:cNvPr id="5" name="Graphic 4" descr="Fruit bowl with solid fill">
            <a:extLst>
              <a:ext uri="{FF2B5EF4-FFF2-40B4-BE49-F238E27FC236}">
                <a16:creationId xmlns:a16="http://schemas.microsoft.com/office/drawing/2014/main" id="{0523E1AD-CD02-8336-B6A0-E2482277562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492914" y="817642"/>
            <a:ext cx="914400" cy="914400"/>
          </a:xfrm>
          <a:prstGeom prst="rect">
            <a:avLst/>
          </a:prstGeom>
        </p:spPr>
      </p:pic>
      <p:pic>
        <p:nvPicPr>
          <p:cNvPr id="7" name="Graphic 6" descr="Chinese Teapot And Cup with solid fill">
            <a:extLst>
              <a:ext uri="{FF2B5EF4-FFF2-40B4-BE49-F238E27FC236}">
                <a16:creationId xmlns:a16="http://schemas.microsoft.com/office/drawing/2014/main" id="{E911DE4B-D382-8C7A-1115-83F05B3369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136216" y="865925"/>
            <a:ext cx="914400" cy="914400"/>
          </a:xfrm>
          <a:prstGeom prst="rect">
            <a:avLst/>
          </a:prstGeom>
        </p:spPr>
      </p:pic>
      <p:pic>
        <p:nvPicPr>
          <p:cNvPr id="9" name="Graphic 8" descr="No Littering with solid fill">
            <a:extLst>
              <a:ext uri="{FF2B5EF4-FFF2-40B4-BE49-F238E27FC236}">
                <a16:creationId xmlns:a16="http://schemas.microsoft.com/office/drawing/2014/main" id="{EFF7A4A1-1EFD-0107-4E46-ECB5FBFF7A1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272937" y="3103594"/>
            <a:ext cx="1190771" cy="1190771"/>
          </a:xfrm>
          <a:prstGeom prst="rect">
            <a:avLst/>
          </a:prstGeom>
        </p:spPr>
      </p:pic>
      <p:pic>
        <p:nvPicPr>
          <p:cNvPr id="11" name="Graphic 10" descr="Water bottle with solid fill">
            <a:extLst>
              <a:ext uri="{FF2B5EF4-FFF2-40B4-BE49-F238E27FC236}">
                <a16:creationId xmlns:a16="http://schemas.microsoft.com/office/drawing/2014/main" id="{52386209-6D4C-416E-A416-6CCE2F672E4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278869" y="3103594"/>
            <a:ext cx="914400" cy="914400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CCD75187-8935-EB16-7BE3-CB97F9572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3333" b="96667" l="10000" r="90000">
                        <a14:foregroundMark x1="29444" y1="96667" x2="29444" y2="96667"/>
                        <a14:foregroundMark x1="37222" y1="10556" x2="37222" y2="10556"/>
                        <a14:foregroundMark x1="33333" y1="3333" x2="33333" y2="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906" y="3246625"/>
            <a:ext cx="707443" cy="7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phic 15" descr="Image with solid fill">
            <a:extLst>
              <a:ext uri="{FF2B5EF4-FFF2-40B4-BE49-F238E27FC236}">
                <a16:creationId xmlns:a16="http://schemas.microsoft.com/office/drawing/2014/main" id="{87740EAF-9692-3238-D2AA-042AA63465D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025264" y="2994647"/>
            <a:ext cx="1141997" cy="11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07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BA309A46EC88478169CFB2A9A2EE96" ma:contentTypeVersion="15" ma:contentTypeDescription="Create a new document." ma:contentTypeScope="" ma:versionID="19cbf19d8264f16224e86f3d786352ac">
  <xsd:schema xmlns:xsd="http://www.w3.org/2001/XMLSchema" xmlns:xs="http://www.w3.org/2001/XMLSchema" xmlns:p="http://schemas.microsoft.com/office/2006/metadata/properties" xmlns:ns2="c63ae012-d5e4-4436-a30b-555f29bb48f5" xmlns:ns3="f73ca27b-2ac2-4d0f-b6ed-61f7698e24f8" targetNamespace="http://schemas.microsoft.com/office/2006/metadata/properties" ma:root="true" ma:fieldsID="8c6e15758e4844b9a21bffdfaf3cf219" ns2:_="" ns3:_="">
    <xsd:import namespace="c63ae012-d5e4-4436-a30b-555f29bb48f5"/>
    <xsd:import namespace="f73ca27b-2ac2-4d0f-b6ed-61f7698e24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3ae012-d5e4-4436-a30b-555f29bb48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4e722282-38ba-460d-aea7-c1e46580a5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3ca27b-2ac2-4d0f-b6ed-61f7698e24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6b5f67f0-846c-4479-a8d6-96f09d1dd0d0}" ma:internalName="TaxCatchAll" ma:showField="CatchAllData" ma:web="f73ca27b-2ac2-4d0f-b6ed-61f7698e2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3ae012-d5e4-4436-a30b-555f29bb48f5">
      <Terms xmlns="http://schemas.microsoft.com/office/infopath/2007/PartnerControls"/>
    </lcf76f155ced4ddcb4097134ff3c332f>
    <TaxCatchAll xmlns="f73ca27b-2ac2-4d0f-b6ed-61f7698e24f8" xsi:nil="true"/>
  </documentManagement>
</p:properties>
</file>

<file path=customXml/itemProps1.xml><?xml version="1.0" encoding="utf-8"?>
<ds:datastoreItem xmlns:ds="http://schemas.openxmlformats.org/officeDocument/2006/customXml" ds:itemID="{EDA15B5F-69BC-4402-B442-AA86DF7584B9}"/>
</file>

<file path=customXml/itemProps2.xml><?xml version="1.0" encoding="utf-8"?>
<ds:datastoreItem xmlns:ds="http://schemas.openxmlformats.org/officeDocument/2006/customXml" ds:itemID="{5FD51DB0-B8FA-4734-A10E-CFEA99078F16}"/>
</file>

<file path=customXml/itemProps3.xml><?xml version="1.0" encoding="utf-8"?>
<ds:datastoreItem xmlns:ds="http://schemas.openxmlformats.org/officeDocument/2006/customXml" ds:itemID="{F910ADF0-6154-4FE2-98F1-FC09B18C1DF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</TotalTime>
  <Words>86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Vowell</dc:creator>
  <cp:lastModifiedBy>Claire Vowell</cp:lastModifiedBy>
  <cp:revision>2</cp:revision>
  <dcterms:created xsi:type="dcterms:W3CDTF">2024-07-01T12:33:44Z</dcterms:created>
  <dcterms:modified xsi:type="dcterms:W3CDTF">2024-09-09T13:50:02Z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0x01010095BA309A46EC88478169CFB2A9A2EE96</vt:lpwstr>
  </property>
</Properties>
</file>