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AAEEF0"/>
    <a:srgbClr val="C9FFFF"/>
    <a:srgbClr val="ADEDE5"/>
    <a:srgbClr val="9BE9E0"/>
    <a:srgbClr val="33CCCC"/>
    <a:srgbClr val="B1EEE7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DCB2C6-F1C8-4404-AE2C-CF3D3F4FD69A}" v="197" dt="2024-07-01T17:50:22.3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0" autoAdjust="0"/>
    <p:restoredTop sz="86467" autoAdjust="0"/>
  </p:normalViewPr>
  <p:slideViewPr>
    <p:cSldViewPr snapToGrid="0">
      <p:cViewPr varScale="1">
        <p:scale>
          <a:sx n="54" d="100"/>
          <a:sy n="54" d="100"/>
        </p:scale>
        <p:origin x="400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customXml" Target="../customXml/item3.xml"/><Relationship Id="rId5" Type="http://schemas.openxmlformats.org/officeDocument/2006/relationships/theme" Target="theme/theme1.xml"/><Relationship Id="rId10" Type="http://schemas.openxmlformats.org/officeDocument/2006/relationships/customXml" Target="../customXml/item2.xml"/><Relationship Id="rId4" Type="http://schemas.openxmlformats.org/officeDocument/2006/relationships/viewProps" Target="viewProps.xml"/><Relationship Id="rId9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Vowell" userId="c8fdf41f04025a6f" providerId="LiveId" clId="{94DCB2C6-F1C8-4404-AE2C-CF3D3F4FD69A}"/>
    <pc:docChg chg="undo redo custSel modSld">
      <pc:chgData name="Claire Vowell" userId="c8fdf41f04025a6f" providerId="LiveId" clId="{94DCB2C6-F1C8-4404-AE2C-CF3D3F4FD69A}" dt="2024-07-02T08:31:56.569" v="755" actId="207"/>
      <pc:docMkLst>
        <pc:docMk/>
      </pc:docMkLst>
      <pc:sldChg chg="addSp delSp modSp mod setBg addAnim delAnim modAnim">
        <pc:chgData name="Claire Vowell" userId="c8fdf41f04025a6f" providerId="LiveId" clId="{94DCB2C6-F1C8-4404-AE2C-CF3D3F4FD69A}" dt="2024-07-02T08:31:56.569" v="755" actId="207"/>
        <pc:sldMkLst>
          <pc:docMk/>
          <pc:sldMk cId="1085907358" sldId="256"/>
        </pc:sldMkLst>
        <pc:spChg chg="mod ord">
          <ac:chgData name="Claire Vowell" userId="c8fdf41f04025a6f" providerId="LiveId" clId="{94DCB2C6-F1C8-4404-AE2C-CF3D3F4FD69A}" dt="2024-07-01T17:49:45.975" v="748" actId="1076"/>
          <ac:spMkLst>
            <pc:docMk/>
            <pc:sldMk cId="1085907358" sldId="256"/>
            <ac:spMk id="15" creationId="{0E472CA8-AAC1-9FA5-2740-E3EE8FA2012B}"/>
          </ac:spMkLst>
        </pc:spChg>
        <pc:spChg chg="add mod ord">
          <ac:chgData name="Claire Vowell" userId="c8fdf41f04025a6f" providerId="LiveId" clId="{94DCB2C6-F1C8-4404-AE2C-CF3D3F4FD69A}" dt="2024-07-02T08:31:56.569" v="755" actId="207"/>
          <ac:spMkLst>
            <pc:docMk/>
            <pc:sldMk cId="1085907358" sldId="256"/>
            <ac:spMk id="17" creationId="{66F082EF-5876-A39A-E012-D9D8CD9A8350}"/>
          </ac:spMkLst>
        </pc:spChg>
        <pc:spChg chg="add mod">
          <ac:chgData name="Claire Vowell" userId="c8fdf41f04025a6f" providerId="LiveId" clId="{94DCB2C6-F1C8-4404-AE2C-CF3D3F4FD69A}" dt="2024-07-01T17:50:19.297" v="753" actId="1076"/>
          <ac:spMkLst>
            <pc:docMk/>
            <pc:sldMk cId="1085907358" sldId="256"/>
            <ac:spMk id="23" creationId="{C93CA3DE-05FF-E71C-F312-997AB0F9D843}"/>
          </ac:spMkLst>
        </pc:spChg>
        <pc:spChg chg="add del">
          <ac:chgData name="Claire Vowell" userId="c8fdf41f04025a6f" providerId="LiveId" clId="{94DCB2C6-F1C8-4404-AE2C-CF3D3F4FD69A}" dt="2024-07-01T14:51:53.213" v="41" actId="26606"/>
          <ac:spMkLst>
            <pc:docMk/>
            <pc:sldMk cId="1085907358" sldId="256"/>
            <ac:spMk id="24" creationId="{64680660-7E23-4F0F-A679-BF913E9454FB}"/>
          </ac:spMkLst>
        </pc:spChg>
        <pc:spChg chg="add mod">
          <ac:chgData name="Claire Vowell" userId="c8fdf41f04025a6f" providerId="LiveId" clId="{94DCB2C6-F1C8-4404-AE2C-CF3D3F4FD69A}" dt="2024-07-01T17:50:19.297" v="753" actId="1076"/>
          <ac:spMkLst>
            <pc:docMk/>
            <pc:sldMk cId="1085907358" sldId="256"/>
            <ac:spMk id="25" creationId="{1EB27F05-85BA-401F-71FE-F6D6811B25AF}"/>
          </ac:spMkLst>
        </pc:spChg>
        <pc:spChg chg="add del">
          <ac:chgData name="Claire Vowell" userId="c8fdf41f04025a6f" providerId="LiveId" clId="{94DCB2C6-F1C8-4404-AE2C-CF3D3F4FD69A}" dt="2024-07-01T14:51:53.213" v="41" actId="26606"/>
          <ac:spMkLst>
            <pc:docMk/>
            <pc:sldMk cId="1085907358" sldId="256"/>
            <ac:spMk id="26" creationId="{1A3C89F8-0D2F-47FF-B903-151248265F47}"/>
          </ac:spMkLst>
        </pc:spChg>
        <pc:spChg chg="add mod">
          <ac:chgData name="Claire Vowell" userId="c8fdf41f04025a6f" providerId="LiveId" clId="{94DCB2C6-F1C8-4404-AE2C-CF3D3F4FD69A}" dt="2024-07-01T17:50:19.297" v="753" actId="1076"/>
          <ac:spMkLst>
            <pc:docMk/>
            <pc:sldMk cId="1085907358" sldId="256"/>
            <ac:spMk id="27" creationId="{A8DBCF72-F948-5CCF-9BFD-45C9A3E60E24}"/>
          </ac:spMkLst>
        </pc:spChg>
        <pc:spChg chg="add del">
          <ac:chgData name="Claire Vowell" userId="c8fdf41f04025a6f" providerId="LiveId" clId="{94DCB2C6-F1C8-4404-AE2C-CF3D3F4FD69A}" dt="2024-07-01T14:51:53.213" v="41" actId="26606"/>
          <ac:spMkLst>
            <pc:docMk/>
            <pc:sldMk cId="1085907358" sldId="256"/>
            <ac:spMk id="28" creationId="{C5CB530E-515E-412C-9DF1-5F8FFBD6F383}"/>
          </ac:spMkLst>
        </pc:spChg>
        <pc:spChg chg="add mod">
          <ac:chgData name="Claire Vowell" userId="c8fdf41f04025a6f" providerId="LiveId" clId="{94DCB2C6-F1C8-4404-AE2C-CF3D3F4FD69A}" dt="2024-07-01T17:50:19.297" v="753" actId="1076"/>
          <ac:spMkLst>
            <pc:docMk/>
            <pc:sldMk cId="1085907358" sldId="256"/>
            <ac:spMk id="29" creationId="{4FCC7BD1-27BA-F897-1F2E-87390F2101A8}"/>
          </ac:spMkLst>
        </pc:spChg>
        <pc:spChg chg="add del">
          <ac:chgData name="Claire Vowell" userId="c8fdf41f04025a6f" providerId="LiveId" clId="{94DCB2C6-F1C8-4404-AE2C-CF3D3F4FD69A}" dt="2024-07-01T14:51:53.213" v="41" actId="26606"/>
          <ac:spMkLst>
            <pc:docMk/>
            <pc:sldMk cId="1085907358" sldId="256"/>
            <ac:spMk id="30" creationId="{712D4376-A578-4FF1-94FC-245E7A6A489F}"/>
          </ac:spMkLst>
        </pc:spChg>
        <pc:spChg chg="add mod">
          <ac:chgData name="Claire Vowell" userId="c8fdf41f04025a6f" providerId="LiveId" clId="{94DCB2C6-F1C8-4404-AE2C-CF3D3F4FD69A}" dt="2024-07-01T17:50:19.297" v="753" actId="1076"/>
          <ac:spMkLst>
            <pc:docMk/>
            <pc:sldMk cId="1085907358" sldId="256"/>
            <ac:spMk id="31" creationId="{F23CFE89-7463-A476-EE18-56A90A38278D}"/>
          </ac:spMkLst>
        </pc:spChg>
        <pc:spChg chg="add del">
          <ac:chgData name="Claire Vowell" userId="c8fdf41f04025a6f" providerId="LiveId" clId="{94DCB2C6-F1C8-4404-AE2C-CF3D3F4FD69A}" dt="2024-07-01T14:51:53.213" v="41" actId="26606"/>
          <ac:spMkLst>
            <pc:docMk/>
            <pc:sldMk cId="1085907358" sldId="256"/>
            <ac:spMk id="32" creationId="{AEA7509D-F04F-40CB-A0B3-EEF16499CC9F}"/>
          </ac:spMkLst>
        </pc:spChg>
        <pc:spChg chg="add mod">
          <ac:chgData name="Claire Vowell" userId="c8fdf41f04025a6f" providerId="LiveId" clId="{94DCB2C6-F1C8-4404-AE2C-CF3D3F4FD69A}" dt="2024-07-01T17:50:19.297" v="753" actId="1076"/>
          <ac:spMkLst>
            <pc:docMk/>
            <pc:sldMk cId="1085907358" sldId="256"/>
            <ac:spMk id="33" creationId="{A75992D9-8305-394A-1716-FBB8C28A2421}"/>
          </ac:spMkLst>
        </pc:spChg>
        <pc:spChg chg="add mod">
          <ac:chgData name="Claire Vowell" userId="c8fdf41f04025a6f" providerId="LiveId" clId="{94DCB2C6-F1C8-4404-AE2C-CF3D3F4FD69A}" dt="2024-07-01T16:07:56.904" v="703" actId="207"/>
          <ac:spMkLst>
            <pc:docMk/>
            <pc:sldMk cId="1085907358" sldId="256"/>
            <ac:spMk id="35" creationId="{725C7A35-3C9B-75CC-D0DB-5D84FEB5057D}"/>
          </ac:spMkLst>
        </pc:spChg>
        <pc:spChg chg="add del">
          <ac:chgData name="Claire Vowell" userId="c8fdf41f04025a6f" providerId="LiveId" clId="{94DCB2C6-F1C8-4404-AE2C-CF3D3F4FD69A}" dt="2024-07-01T14:51:53.213" v="41" actId="26606"/>
          <ac:spMkLst>
            <pc:docMk/>
            <pc:sldMk cId="1085907358" sldId="256"/>
            <ac:spMk id="36" creationId="{508BEF50-7B1E-49A4-BC19-5F4F1D755E64}"/>
          </ac:spMkLst>
        </pc:spChg>
        <pc:spChg chg="add del">
          <ac:chgData name="Claire Vowell" userId="c8fdf41f04025a6f" providerId="LiveId" clId="{94DCB2C6-F1C8-4404-AE2C-CF3D3F4FD69A}" dt="2024-07-01T14:51:53.213" v="41" actId="26606"/>
          <ac:spMkLst>
            <pc:docMk/>
            <pc:sldMk cId="1085907358" sldId="256"/>
            <ac:spMk id="38" creationId="{3FBAD350-5664-4811-A208-657FB882D350}"/>
          </ac:spMkLst>
        </pc:spChg>
        <pc:spChg chg="add del mod">
          <ac:chgData name="Claire Vowell" userId="c8fdf41f04025a6f" providerId="LiveId" clId="{94DCB2C6-F1C8-4404-AE2C-CF3D3F4FD69A}" dt="2024-07-01T15:45:21.812" v="598" actId="478"/>
          <ac:spMkLst>
            <pc:docMk/>
            <pc:sldMk cId="1085907358" sldId="256"/>
            <ac:spMk id="39" creationId="{3A141016-C3D6-F617-B023-0CEDF52DB204}"/>
          </ac:spMkLst>
        </pc:spChg>
        <pc:spChg chg="add del">
          <ac:chgData name="Claire Vowell" userId="c8fdf41f04025a6f" providerId="LiveId" clId="{94DCB2C6-F1C8-4404-AE2C-CF3D3F4FD69A}" dt="2024-07-01T14:51:53.213" v="41" actId="26606"/>
          <ac:spMkLst>
            <pc:docMk/>
            <pc:sldMk cId="1085907358" sldId="256"/>
            <ac:spMk id="40" creationId="{C39ADB8F-D187-49D7-BDCF-C1B6DC727068}"/>
          </ac:spMkLst>
        </pc:spChg>
        <pc:spChg chg="add mod">
          <ac:chgData name="Claire Vowell" userId="c8fdf41f04025a6f" providerId="LiveId" clId="{94DCB2C6-F1C8-4404-AE2C-CF3D3F4FD69A}" dt="2024-07-01T16:07:56.904" v="703" actId="207"/>
          <ac:spMkLst>
            <pc:docMk/>
            <pc:sldMk cId="1085907358" sldId="256"/>
            <ac:spMk id="41" creationId="{D44B9AE1-F7CC-F5D4-9267-8C56D2F58CD2}"/>
          </ac:spMkLst>
        </pc:spChg>
        <pc:spChg chg="add del">
          <ac:chgData name="Claire Vowell" userId="c8fdf41f04025a6f" providerId="LiveId" clId="{94DCB2C6-F1C8-4404-AE2C-CF3D3F4FD69A}" dt="2024-07-01T14:52:00.758" v="43" actId="26606"/>
          <ac:spMkLst>
            <pc:docMk/>
            <pc:sldMk cId="1085907358" sldId="256"/>
            <ac:spMk id="42" creationId="{EFA9B6C6-A247-48A8-9A1C-1E36FA9456B5}"/>
          </ac:spMkLst>
        </pc:spChg>
        <pc:spChg chg="add del">
          <ac:chgData name="Claire Vowell" userId="c8fdf41f04025a6f" providerId="LiveId" clId="{94DCB2C6-F1C8-4404-AE2C-CF3D3F4FD69A}" dt="2024-07-01T14:52:00.758" v="43" actId="26606"/>
          <ac:spMkLst>
            <pc:docMk/>
            <pc:sldMk cId="1085907358" sldId="256"/>
            <ac:spMk id="43" creationId="{C5CB530E-515E-412C-9DF1-5F8FFBD6F383}"/>
          </ac:spMkLst>
        </pc:spChg>
        <pc:spChg chg="add del">
          <ac:chgData name="Claire Vowell" userId="c8fdf41f04025a6f" providerId="LiveId" clId="{94DCB2C6-F1C8-4404-AE2C-CF3D3F4FD69A}" dt="2024-07-01T14:52:00.758" v="43" actId="26606"/>
          <ac:spMkLst>
            <pc:docMk/>
            <pc:sldMk cId="1085907358" sldId="256"/>
            <ac:spMk id="44" creationId="{712D4376-A578-4FF1-94FC-245E7A6A489F}"/>
          </ac:spMkLst>
        </pc:spChg>
        <pc:spChg chg="add del">
          <ac:chgData name="Claire Vowell" userId="c8fdf41f04025a6f" providerId="LiveId" clId="{94DCB2C6-F1C8-4404-AE2C-CF3D3F4FD69A}" dt="2024-07-01T14:52:00.758" v="43" actId="26606"/>
          <ac:spMkLst>
            <pc:docMk/>
            <pc:sldMk cId="1085907358" sldId="256"/>
            <ac:spMk id="45" creationId="{AEA7509D-F04F-40CB-A0B3-EEF16499CC9F}"/>
          </ac:spMkLst>
        </pc:spChg>
        <pc:spChg chg="add mod">
          <ac:chgData name="Claire Vowell" userId="c8fdf41f04025a6f" providerId="LiveId" clId="{94DCB2C6-F1C8-4404-AE2C-CF3D3F4FD69A}" dt="2024-07-01T16:07:56.904" v="703" actId="207"/>
          <ac:spMkLst>
            <pc:docMk/>
            <pc:sldMk cId="1085907358" sldId="256"/>
            <ac:spMk id="48" creationId="{333F280B-70E9-5D5F-DA47-EBDFA35245C1}"/>
          </ac:spMkLst>
        </pc:spChg>
        <pc:spChg chg="add mod">
          <ac:chgData name="Claire Vowell" userId="c8fdf41f04025a6f" providerId="LiveId" clId="{94DCB2C6-F1C8-4404-AE2C-CF3D3F4FD69A}" dt="2024-07-01T16:07:56.904" v="703" actId="207"/>
          <ac:spMkLst>
            <pc:docMk/>
            <pc:sldMk cId="1085907358" sldId="256"/>
            <ac:spMk id="49" creationId="{36932CBC-6764-589B-B9F3-2B5F9466F652}"/>
          </ac:spMkLst>
        </pc:spChg>
        <pc:spChg chg="add mod">
          <ac:chgData name="Claire Vowell" userId="c8fdf41f04025a6f" providerId="LiveId" clId="{94DCB2C6-F1C8-4404-AE2C-CF3D3F4FD69A}" dt="2024-07-01T16:07:56.904" v="703" actId="207"/>
          <ac:spMkLst>
            <pc:docMk/>
            <pc:sldMk cId="1085907358" sldId="256"/>
            <ac:spMk id="50" creationId="{5ED25D66-FB19-690D-2707-DDABC41EE4F9}"/>
          </ac:spMkLst>
        </pc:spChg>
        <pc:spChg chg="add mod">
          <ac:chgData name="Claire Vowell" userId="c8fdf41f04025a6f" providerId="LiveId" clId="{94DCB2C6-F1C8-4404-AE2C-CF3D3F4FD69A}" dt="2024-07-01T16:07:56.904" v="703" actId="207"/>
          <ac:spMkLst>
            <pc:docMk/>
            <pc:sldMk cId="1085907358" sldId="256"/>
            <ac:spMk id="61" creationId="{D798F573-1F65-6BA4-FDB4-A4C2284CC32C}"/>
          </ac:spMkLst>
        </pc:spChg>
        <pc:spChg chg="add mod">
          <ac:chgData name="Claire Vowell" userId="c8fdf41f04025a6f" providerId="LiveId" clId="{94DCB2C6-F1C8-4404-AE2C-CF3D3F4FD69A}" dt="2024-07-01T16:07:56.904" v="703" actId="207"/>
          <ac:spMkLst>
            <pc:docMk/>
            <pc:sldMk cId="1085907358" sldId="256"/>
            <ac:spMk id="62" creationId="{2DCC8A15-A225-6674-D752-2E233C2B85F2}"/>
          </ac:spMkLst>
        </pc:spChg>
        <pc:spChg chg="add mod">
          <ac:chgData name="Claire Vowell" userId="c8fdf41f04025a6f" providerId="LiveId" clId="{94DCB2C6-F1C8-4404-AE2C-CF3D3F4FD69A}" dt="2024-07-01T16:07:56.904" v="703" actId="207"/>
          <ac:spMkLst>
            <pc:docMk/>
            <pc:sldMk cId="1085907358" sldId="256"/>
            <ac:spMk id="63" creationId="{864A7C1C-6556-EDBB-9FED-C60DA58B884F}"/>
          </ac:spMkLst>
        </pc:spChg>
        <pc:spChg chg="add mod">
          <ac:chgData name="Claire Vowell" userId="c8fdf41f04025a6f" providerId="LiveId" clId="{94DCB2C6-F1C8-4404-AE2C-CF3D3F4FD69A}" dt="2024-07-01T16:07:56.904" v="703" actId="207"/>
          <ac:spMkLst>
            <pc:docMk/>
            <pc:sldMk cId="1085907358" sldId="256"/>
            <ac:spMk id="64" creationId="{DC99209B-D3C2-6EB3-6FF4-28EE077ACBEF}"/>
          </ac:spMkLst>
        </pc:spChg>
        <pc:spChg chg="add mod">
          <ac:chgData name="Claire Vowell" userId="c8fdf41f04025a6f" providerId="LiveId" clId="{94DCB2C6-F1C8-4404-AE2C-CF3D3F4FD69A}" dt="2024-07-01T16:07:56.904" v="703" actId="207"/>
          <ac:spMkLst>
            <pc:docMk/>
            <pc:sldMk cId="1085907358" sldId="256"/>
            <ac:spMk id="65" creationId="{91940B2B-4943-A468-CF54-CCCC08950BD2}"/>
          </ac:spMkLst>
        </pc:spChg>
        <pc:spChg chg="add mod">
          <ac:chgData name="Claire Vowell" userId="c8fdf41f04025a6f" providerId="LiveId" clId="{94DCB2C6-F1C8-4404-AE2C-CF3D3F4FD69A}" dt="2024-07-01T15:56:15.487" v="667" actId="1076"/>
          <ac:spMkLst>
            <pc:docMk/>
            <pc:sldMk cId="1085907358" sldId="256"/>
            <ac:spMk id="77" creationId="{C9041D61-9F64-9F25-66E2-9F96FD9AF765}"/>
          </ac:spMkLst>
        </pc:spChg>
        <pc:spChg chg="add mod">
          <ac:chgData name="Claire Vowell" userId="c8fdf41f04025a6f" providerId="LiveId" clId="{94DCB2C6-F1C8-4404-AE2C-CF3D3F4FD69A}" dt="2024-07-01T15:56:15.487" v="667" actId="1076"/>
          <ac:spMkLst>
            <pc:docMk/>
            <pc:sldMk cId="1085907358" sldId="256"/>
            <ac:spMk id="78" creationId="{80567DF1-0D0E-4980-8096-0D94ECFDF907}"/>
          </ac:spMkLst>
        </pc:spChg>
        <pc:spChg chg="add mod">
          <ac:chgData name="Claire Vowell" userId="c8fdf41f04025a6f" providerId="LiveId" clId="{94DCB2C6-F1C8-4404-AE2C-CF3D3F4FD69A}" dt="2024-07-01T15:56:15.487" v="667" actId="1076"/>
          <ac:spMkLst>
            <pc:docMk/>
            <pc:sldMk cId="1085907358" sldId="256"/>
            <ac:spMk id="79" creationId="{DB9AB5FA-C4FF-14EC-C200-ED48F5D942D0}"/>
          </ac:spMkLst>
        </pc:spChg>
        <pc:spChg chg="add mod">
          <ac:chgData name="Claire Vowell" userId="c8fdf41f04025a6f" providerId="LiveId" clId="{94DCB2C6-F1C8-4404-AE2C-CF3D3F4FD69A}" dt="2024-07-01T15:56:15.487" v="667" actId="1076"/>
          <ac:spMkLst>
            <pc:docMk/>
            <pc:sldMk cId="1085907358" sldId="256"/>
            <ac:spMk id="80" creationId="{133E7B36-A645-DF74-4D92-E984D1E8E6C4}"/>
          </ac:spMkLst>
        </pc:spChg>
        <pc:spChg chg="add mod">
          <ac:chgData name="Claire Vowell" userId="c8fdf41f04025a6f" providerId="LiveId" clId="{94DCB2C6-F1C8-4404-AE2C-CF3D3F4FD69A}" dt="2024-07-01T15:56:15.487" v="667" actId="1076"/>
          <ac:spMkLst>
            <pc:docMk/>
            <pc:sldMk cId="1085907358" sldId="256"/>
            <ac:spMk id="81" creationId="{BAD4D18D-528A-6FED-64EF-AF0B1E2BBFA3}"/>
          </ac:spMkLst>
        </pc:spChg>
        <pc:spChg chg="add mod">
          <ac:chgData name="Claire Vowell" userId="c8fdf41f04025a6f" providerId="LiveId" clId="{94DCB2C6-F1C8-4404-AE2C-CF3D3F4FD69A}" dt="2024-07-01T15:56:15.487" v="667" actId="1076"/>
          <ac:spMkLst>
            <pc:docMk/>
            <pc:sldMk cId="1085907358" sldId="256"/>
            <ac:spMk id="82" creationId="{DBD7B6F0-0FA5-134E-17CD-5592F4984F74}"/>
          </ac:spMkLst>
        </pc:spChg>
        <pc:spChg chg="add mod">
          <ac:chgData name="Claire Vowell" userId="c8fdf41f04025a6f" providerId="LiveId" clId="{94DCB2C6-F1C8-4404-AE2C-CF3D3F4FD69A}" dt="2024-07-01T15:56:15.487" v="667" actId="1076"/>
          <ac:spMkLst>
            <pc:docMk/>
            <pc:sldMk cId="1085907358" sldId="256"/>
            <ac:spMk id="83" creationId="{715DC820-9A14-1868-D597-244668C53E65}"/>
          </ac:spMkLst>
        </pc:spChg>
        <pc:spChg chg="add mod">
          <ac:chgData name="Claire Vowell" userId="c8fdf41f04025a6f" providerId="LiveId" clId="{94DCB2C6-F1C8-4404-AE2C-CF3D3F4FD69A}" dt="2024-07-01T15:56:15.487" v="667" actId="1076"/>
          <ac:spMkLst>
            <pc:docMk/>
            <pc:sldMk cId="1085907358" sldId="256"/>
            <ac:spMk id="84" creationId="{79BE4D5C-FFD0-D6CB-BD96-55205DABA08A}"/>
          </ac:spMkLst>
        </pc:spChg>
        <pc:spChg chg="add mod">
          <ac:chgData name="Claire Vowell" userId="c8fdf41f04025a6f" providerId="LiveId" clId="{94DCB2C6-F1C8-4404-AE2C-CF3D3F4FD69A}" dt="2024-07-01T15:56:15.487" v="667" actId="1076"/>
          <ac:spMkLst>
            <pc:docMk/>
            <pc:sldMk cId="1085907358" sldId="256"/>
            <ac:spMk id="85" creationId="{9784423B-282C-FB86-248E-F3E4954AC9F0}"/>
          </ac:spMkLst>
        </pc:spChg>
        <pc:spChg chg="add mod">
          <ac:chgData name="Claire Vowell" userId="c8fdf41f04025a6f" providerId="LiveId" clId="{94DCB2C6-F1C8-4404-AE2C-CF3D3F4FD69A}" dt="2024-07-01T15:56:15.487" v="667" actId="1076"/>
          <ac:spMkLst>
            <pc:docMk/>
            <pc:sldMk cId="1085907358" sldId="256"/>
            <ac:spMk id="86" creationId="{D5AF2650-8847-C542-39AB-4D1522CAE9E7}"/>
          </ac:spMkLst>
        </pc:spChg>
        <pc:picChg chg="add del mod ord">
          <ac:chgData name="Claire Vowell" userId="c8fdf41f04025a6f" providerId="LiveId" clId="{94DCB2C6-F1C8-4404-AE2C-CF3D3F4FD69A}" dt="2024-07-01T15:52:18.654" v="646" actId="478"/>
          <ac:picMkLst>
            <pc:docMk/>
            <pc:sldMk cId="1085907358" sldId="256"/>
            <ac:picMk id="19" creationId="{AA472AE3-69B3-0F51-6201-868AC58B8686}"/>
          </ac:picMkLst>
        </pc:picChg>
        <pc:picChg chg="add mod ord">
          <ac:chgData name="Claire Vowell" userId="c8fdf41f04025a6f" providerId="LiveId" clId="{94DCB2C6-F1C8-4404-AE2C-CF3D3F4FD69A}" dt="2024-07-01T17:50:22.361" v="754" actId="1076"/>
          <ac:picMkLst>
            <pc:docMk/>
            <pc:sldMk cId="1085907358" sldId="256"/>
            <ac:picMk id="21" creationId="{BCB3F2D9-C6A5-9B53-E5B8-B612E853FAF9}"/>
          </ac:picMkLst>
        </pc:picChg>
        <pc:picChg chg="add del mod">
          <ac:chgData name="Claire Vowell" userId="c8fdf41f04025a6f" providerId="LiveId" clId="{94DCB2C6-F1C8-4404-AE2C-CF3D3F4FD69A}" dt="2024-07-01T15:05:20.681" v="119" actId="478"/>
          <ac:picMkLst>
            <pc:docMk/>
            <pc:sldMk cId="1085907358" sldId="256"/>
            <ac:picMk id="47" creationId="{A4E58397-4101-C36A-4B48-A6FF4E8B8EA8}"/>
          </ac:picMkLst>
        </pc:picChg>
        <pc:picChg chg="add del mod">
          <ac:chgData name="Claire Vowell" userId="c8fdf41f04025a6f" providerId="LiveId" clId="{94DCB2C6-F1C8-4404-AE2C-CF3D3F4FD69A}" dt="2024-07-01T15:19:53.934" v="203" actId="478"/>
          <ac:picMkLst>
            <pc:docMk/>
            <pc:sldMk cId="1085907358" sldId="256"/>
            <ac:picMk id="52" creationId="{DC0B5680-FB18-F8E0-7BAE-58C1C705823D}"/>
          </ac:picMkLst>
        </pc:picChg>
        <pc:picChg chg="add del mod">
          <ac:chgData name="Claire Vowell" userId="c8fdf41f04025a6f" providerId="LiveId" clId="{94DCB2C6-F1C8-4404-AE2C-CF3D3F4FD69A}" dt="2024-07-01T15:56:15.487" v="667" actId="1076"/>
          <ac:picMkLst>
            <pc:docMk/>
            <pc:sldMk cId="1085907358" sldId="256"/>
            <ac:picMk id="54" creationId="{CBE34E4B-F782-71A0-6BAD-DA01B73A2507}"/>
          </ac:picMkLst>
        </pc:picChg>
        <pc:picChg chg="add del mod">
          <ac:chgData name="Claire Vowell" userId="c8fdf41f04025a6f" providerId="LiveId" clId="{94DCB2C6-F1C8-4404-AE2C-CF3D3F4FD69A}" dt="2024-07-01T15:16:30.104" v="183" actId="478"/>
          <ac:picMkLst>
            <pc:docMk/>
            <pc:sldMk cId="1085907358" sldId="256"/>
            <ac:picMk id="56" creationId="{8F6BDB97-2761-DC9E-B2C3-2AFF035C800C}"/>
          </ac:picMkLst>
        </pc:picChg>
        <pc:picChg chg="add mod">
          <ac:chgData name="Claire Vowell" userId="c8fdf41f04025a6f" providerId="LiveId" clId="{94DCB2C6-F1C8-4404-AE2C-CF3D3F4FD69A}" dt="2024-07-01T15:56:15.487" v="667" actId="1076"/>
          <ac:picMkLst>
            <pc:docMk/>
            <pc:sldMk cId="1085907358" sldId="256"/>
            <ac:picMk id="58" creationId="{A3269AFE-D7CC-10C0-DD9A-06567E1EE987}"/>
          </ac:picMkLst>
        </pc:picChg>
        <pc:picChg chg="add mod">
          <ac:chgData name="Claire Vowell" userId="c8fdf41f04025a6f" providerId="LiveId" clId="{94DCB2C6-F1C8-4404-AE2C-CF3D3F4FD69A}" dt="2024-07-01T15:56:15.487" v="667" actId="1076"/>
          <ac:picMkLst>
            <pc:docMk/>
            <pc:sldMk cId="1085907358" sldId="256"/>
            <ac:picMk id="60" creationId="{D7B7DB0D-07AE-A16F-0036-AF1752C77C3E}"/>
          </ac:picMkLst>
        </pc:picChg>
        <pc:picChg chg="add del mod">
          <ac:chgData name="Claire Vowell" userId="c8fdf41f04025a6f" providerId="LiveId" clId="{94DCB2C6-F1C8-4404-AE2C-CF3D3F4FD69A}" dt="2024-07-01T15:17:57.036" v="190" actId="478"/>
          <ac:picMkLst>
            <pc:docMk/>
            <pc:sldMk cId="1085907358" sldId="256"/>
            <ac:picMk id="67" creationId="{DD84ED6D-370F-093E-F3D3-74C8B7A3482A}"/>
          </ac:picMkLst>
        </pc:picChg>
        <pc:picChg chg="add del mod">
          <ac:chgData name="Claire Vowell" userId="c8fdf41f04025a6f" providerId="LiveId" clId="{94DCB2C6-F1C8-4404-AE2C-CF3D3F4FD69A}" dt="2024-07-01T15:44:05.359" v="580" actId="478"/>
          <ac:picMkLst>
            <pc:docMk/>
            <pc:sldMk cId="1085907358" sldId="256"/>
            <ac:picMk id="69" creationId="{C0B0F9BC-4467-05D5-62E8-AEBB458AE01C}"/>
          </ac:picMkLst>
        </pc:picChg>
        <pc:picChg chg="add del mod">
          <ac:chgData name="Claire Vowell" userId="c8fdf41f04025a6f" providerId="LiveId" clId="{94DCB2C6-F1C8-4404-AE2C-CF3D3F4FD69A}" dt="2024-07-01T15:14:03.088" v="170" actId="478"/>
          <ac:picMkLst>
            <pc:docMk/>
            <pc:sldMk cId="1085907358" sldId="256"/>
            <ac:picMk id="71" creationId="{6C491C1E-205E-E466-F744-3049E4BEDE9C}"/>
          </ac:picMkLst>
        </pc:picChg>
        <pc:picChg chg="add mod">
          <ac:chgData name="Claire Vowell" userId="c8fdf41f04025a6f" providerId="LiveId" clId="{94DCB2C6-F1C8-4404-AE2C-CF3D3F4FD69A}" dt="2024-07-01T15:56:15.487" v="667" actId="1076"/>
          <ac:picMkLst>
            <pc:docMk/>
            <pc:sldMk cId="1085907358" sldId="256"/>
            <ac:picMk id="72" creationId="{33513517-FD06-24DC-EB29-609A0B7F1AD7}"/>
          </ac:picMkLst>
        </pc:picChg>
        <pc:picChg chg="add del mod">
          <ac:chgData name="Claire Vowell" userId="c8fdf41f04025a6f" providerId="LiveId" clId="{94DCB2C6-F1C8-4404-AE2C-CF3D3F4FD69A}" dt="2024-07-01T15:21:24.418" v="223" actId="478"/>
          <ac:picMkLst>
            <pc:docMk/>
            <pc:sldMk cId="1085907358" sldId="256"/>
            <ac:picMk id="74" creationId="{0646F5F5-8090-C51F-E68E-3A11073F5790}"/>
          </ac:picMkLst>
        </pc:picChg>
        <pc:picChg chg="add mod">
          <ac:chgData name="Claire Vowell" userId="c8fdf41f04025a6f" providerId="LiveId" clId="{94DCB2C6-F1C8-4404-AE2C-CF3D3F4FD69A}" dt="2024-07-01T15:56:15.487" v="667" actId="1076"/>
          <ac:picMkLst>
            <pc:docMk/>
            <pc:sldMk cId="1085907358" sldId="256"/>
            <ac:picMk id="76" creationId="{969252C1-0B0D-42DF-5769-A31939218D37}"/>
          </ac:picMkLst>
        </pc:picChg>
        <pc:picChg chg="add mod">
          <ac:chgData name="Claire Vowell" userId="c8fdf41f04025a6f" providerId="LiveId" clId="{94DCB2C6-F1C8-4404-AE2C-CF3D3F4FD69A}" dt="2024-07-01T15:56:15.487" v="667" actId="1076"/>
          <ac:picMkLst>
            <pc:docMk/>
            <pc:sldMk cId="1085907358" sldId="256"/>
            <ac:picMk id="1026" creationId="{0636F2A0-691F-DF6B-E815-25D75397E45A}"/>
          </ac:picMkLst>
        </pc:picChg>
        <pc:picChg chg="add mod">
          <ac:chgData name="Claire Vowell" userId="c8fdf41f04025a6f" providerId="LiveId" clId="{94DCB2C6-F1C8-4404-AE2C-CF3D3F4FD69A}" dt="2024-07-01T15:56:15.487" v="667" actId="1076"/>
          <ac:picMkLst>
            <pc:docMk/>
            <pc:sldMk cId="1085907358" sldId="256"/>
            <ac:picMk id="1028" creationId="{36234AB8-2907-7628-B486-1EF0551B31B6}"/>
          </ac:picMkLst>
        </pc:picChg>
        <pc:picChg chg="add mod">
          <ac:chgData name="Claire Vowell" userId="c8fdf41f04025a6f" providerId="LiveId" clId="{94DCB2C6-F1C8-4404-AE2C-CF3D3F4FD69A}" dt="2024-07-01T15:56:15.487" v="667" actId="1076"/>
          <ac:picMkLst>
            <pc:docMk/>
            <pc:sldMk cId="1085907358" sldId="256"/>
            <ac:picMk id="1030" creationId="{C58BF701-9630-834A-C391-76C198B18F47}"/>
          </ac:picMkLst>
        </pc:picChg>
        <pc:picChg chg="add mod">
          <ac:chgData name="Claire Vowell" userId="c8fdf41f04025a6f" providerId="LiveId" clId="{94DCB2C6-F1C8-4404-AE2C-CF3D3F4FD69A}" dt="2024-07-01T15:56:15.487" v="667" actId="1076"/>
          <ac:picMkLst>
            <pc:docMk/>
            <pc:sldMk cId="1085907358" sldId="256"/>
            <ac:picMk id="1032" creationId="{41C49990-8BBC-7F18-448F-B0A4B6153B77}"/>
          </ac:picMkLst>
        </pc:picChg>
        <pc:picChg chg="add mod">
          <ac:chgData name="Claire Vowell" userId="c8fdf41f04025a6f" providerId="LiveId" clId="{94DCB2C6-F1C8-4404-AE2C-CF3D3F4FD69A}" dt="2024-07-01T15:56:15.487" v="667" actId="1076"/>
          <ac:picMkLst>
            <pc:docMk/>
            <pc:sldMk cId="1085907358" sldId="256"/>
            <ac:picMk id="1034" creationId="{110716BB-013A-52CF-CED6-3BD3FC8CC669}"/>
          </ac:picMkLst>
        </pc:picChg>
        <pc:picChg chg="add mod">
          <ac:chgData name="Claire Vowell" userId="c8fdf41f04025a6f" providerId="LiveId" clId="{94DCB2C6-F1C8-4404-AE2C-CF3D3F4FD69A}" dt="2024-07-01T15:53:22.645" v="657" actId="1076"/>
          <ac:picMkLst>
            <pc:docMk/>
            <pc:sldMk cId="1085907358" sldId="256"/>
            <ac:picMk id="1036" creationId="{5D81F2DD-6BE2-47DD-9575-19BD81F13136}"/>
          </ac:picMkLst>
        </pc:picChg>
        <pc:cxnChg chg="add del">
          <ac:chgData name="Claire Vowell" userId="c8fdf41f04025a6f" providerId="LiveId" clId="{94DCB2C6-F1C8-4404-AE2C-CF3D3F4FD69A}" dt="2024-07-01T14:51:53.213" v="41" actId="26606"/>
          <ac:cxnSpMkLst>
            <pc:docMk/>
            <pc:sldMk cId="1085907358" sldId="256"/>
            <ac:cxnSpMk id="34" creationId="{56020367-4FD5-4596-8E10-C5F095CD8DBF}"/>
          </ac:cxnSpMkLst>
        </pc:cxnChg>
        <pc:cxnChg chg="add del">
          <ac:chgData name="Claire Vowell" userId="c8fdf41f04025a6f" providerId="LiveId" clId="{94DCB2C6-F1C8-4404-AE2C-CF3D3F4FD69A}" dt="2024-07-01T14:52:00.758" v="43" actId="26606"/>
          <ac:cxnSpMkLst>
            <pc:docMk/>
            <pc:sldMk cId="1085907358" sldId="256"/>
            <ac:cxnSpMk id="46" creationId="{56020367-4FD5-4596-8E10-C5F095CD8DBF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D17AA-E742-70A5-06E8-CCC65002CD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A25A1C-962D-957E-AD94-ADFE461842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5B573E-7E9D-0704-DAC7-58925B28F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A49054-A882-31DC-2B05-AFB9E77C7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7BA153-9B39-DB76-F3B9-0D32E1249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083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5A45E-EDF6-116B-DE15-C59AE1B8D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016EB5-33EA-DFCB-128E-49D3DDCB8C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26BF78-48D5-6766-FE1F-1AF2EDCC5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0A9AA1-DB96-65FF-E457-BA2DEDAA4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2EFCD3-D8B5-D758-491C-1D5DA0333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802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5D7C2-5DAE-BFD1-63A4-5BEEC1A67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71B0E7-B284-3677-06D9-DCA9EA3BD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234A37-E2C6-6B88-5788-0766B7430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9E734-E548-9CDB-018E-9BA65CFED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B97431-9C03-2EB5-3A24-128C51AB7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949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38623-E611-DBBC-4C45-CF2FD43DC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5BBFA-7B30-F10A-2797-FD1313AB28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A40F62-304E-3D0C-7D9E-33A4DD42F4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E1FAD9-7EDE-46B8-9040-0FD581258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1E7795-AC1C-7B9D-63D6-A42B5FDE0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30737A-8A6D-3318-98CB-BF5C3D8DD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039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D2D8D-8814-A7CD-E787-ED0C7015C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8FCFC1-C54E-EE85-251D-8B7ED56356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B22B4D-27C5-7DF3-C9D2-DBB1386BC2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FE7399-DF46-B9C3-5CE1-92A971E0CC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0726B5-44F3-DE63-323B-F2AE6B7C8E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303BA0-D38F-87C9-8CAB-69F21929B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6C6330-B0A0-D549-FA38-813B8CF3D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421235-D9F1-A421-CACD-3B25E9E18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992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459CA-0C86-3221-C5D1-ABB18EE38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453649-D10C-BAB9-0184-D99CBA7E3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2E6B3F-DF4A-3765-FCE0-F14B286EF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4EF979-6282-AEA1-4996-B1102DFA6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691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75A641-A602-BAB5-E497-50C2975E1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C904B1-1BE0-77C8-154E-68A07DA38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CE4660-E85E-8E80-37C5-529CD69F8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014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CB0BC-10D4-9494-3112-E2034F2BE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3B4A8-5D4E-9F95-315D-F3998EFF4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95C9D6-C388-E92F-1B92-2C1A438DFE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566C57-C313-D065-F53C-802860008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D51E6D-5A15-E106-9051-D6EA847E8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D52E77-DD77-DF92-6B2F-30061C91F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732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76CAC-991A-FC5B-9DF3-D0ABC7121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FBF8BE-05F5-58D0-75EE-BF7025D086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7AB73A-7CAA-BCAD-B96B-F103D2AA9A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853A08-D16A-C2D0-709F-AFCC51313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3688CA-CA1A-A80B-3895-BB452551F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09FC3C-8D2E-4133-3269-FF62A701D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776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BA3AB-027D-06A1-43D5-949D1FB3F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9E9837-0910-FE27-6B6B-642BBEAA40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5B4672-8F3B-9629-88AF-7B317A3DE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F87A85-ECD2-0287-5643-EB4BBF4F7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74B372-2C39-3360-26FE-EC1F6A20E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245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49F293-F292-3F42-5B8D-46A72BCFA7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E7EFDC-7B41-68A4-5B78-30A942FB32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63320F-4795-3EC5-D08C-93EFB7429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F9399-CBEB-0575-BB9A-67635270A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D670A2-3E45-8520-A15E-B7CD8108A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797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EAE276-9D3E-6FB0-A7F4-312D22834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DB692C-2D3D-E95A-B046-405E1BD94B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1FAE73-2976-75F3-EFD1-96F97ECF93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7/2/2024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ED0D5F-F120-01F9-5B8D-E4FD0CFC93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7232A-2620-58E8-DCFE-6CCD6E9ECA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018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png"/><Relationship Id="rId18" Type="http://schemas.openxmlformats.org/officeDocument/2006/relationships/image" Target="../media/image14.svg"/><Relationship Id="rId3" Type="http://schemas.microsoft.com/office/2007/relationships/hdphoto" Target="../media/hdphoto1.wdp"/><Relationship Id="rId21" Type="http://schemas.openxmlformats.org/officeDocument/2006/relationships/image" Target="../media/image16.png"/><Relationship Id="rId7" Type="http://schemas.openxmlformats.org/officeDocument/2006/relationships/image" Target="../media/image5.svg"/><Relationship Id="rId12" Type="http://schemas.openxmlformats.org/officeDocument/2006/relationships/image" Target="../media/image9.png"/><Relationship Id="rId17" Type="http://schemas.openxmlformats.org/officeDocument/2006/relationships/image" Target="../media/image13.png"/><Relationship Id="rId2" Type="http://schemas.openxmlformats.org/officeDocument/2006/relationships/image" Target="../media/image1.png"/><Relationship Id="rId16" Type="http://schemas.microsoft.com/office/2007/relationships/hdphoto" Target="../media/hdphoto3.wdp"/><Relationship Id="rId20" Type="http://schemas.microsoft.com/office/2007/relationships/hdphoto" Target="../media/hdphoto4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microsoft.com/office/2007/relationships/hdphoto" Target="../media/hdphoto2.wdp"/><Relationship Id="rId5" Type="http://schemas.openxmlformats.org/officeDocument/2006/relationships/image" Target="../media/image3.svg"/><Relationship Id="rId15" Type="http://schemas.openxmlformats.org/officeDocument/2006/relationships/image" Target="../media/image12.png"/><Relationship Id="rId10" Type="http://schemas.openxmlformats.org/officeDocument/2006/relationships/image" Target="../media/image8.png"/><Relationship Id="rId19" Type="http://schemas.openxmlformats.org/officeDocument/2006/relationships/image" Target="../media/image15.png"/><Relationship Id="rId4" Type="http://schemas.openxmlformats.org/officeDocument/2006/relationships/image" Target="../media/image2.png"/><Relationship Id="rId9" Type="http://schemas.openxmlformats.org/officeDocument/2006/relationships/image" Target="../media/image7.sv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65000">
              <a:srgbClr val="ADEDE5"/>
            </a:gs>
            <a:gs pos="83000">
              <a:srgbClr val="C9FFFF"/>
            </a:gs>
            <a:gs pos="100000">
              <a:srgbClr val="B1EEE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BCB3F2D9-C6A5-9B53-E5B8-B612E853FA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763" b="93151" l="6956" r="95464">
                        <a14:foregroundMark x1="91633" y1="37900" x2="91633" y2="37900"/>
                        <a14:foregroundMark x1="72077" y1="34855" x2="72077" y2="34855"/>
                        <a14:foregroundMark x1="73085" y1="35616" x2="73085" y2="35616"/>
                        <a14:foregroundMark x1="41431" y1="7763" x2="41431" y2="7763"/>
                        <a14:foregroundMark x1="7157" y1="68950" x2="7157" y2="68950"/>
                        <a14:foregroundMark x1="95464" y1="36530" x2="95464" y2="36530"/>
                        <a14:foregroundMark x1="18750" y1="93151" x2="18750" y2="931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6203" flipH="1">
            <a:off x="8571698" y="4637180"/>
            <a:ext cx="2259113" cy="1494780"/>
          </a:xfrm>
          <a:prstGeom prst="rect">
            <a:avLst/>
          </a:prstGeom>
        </p:spPr>
      </p:pic>
      <p:sp>
        <p:nvSpPr>
          <p:cNvPr id="15" name="Flowchart: Process 14">
            <a:extLst>
              <a:ext uri="{FF2B5EF4-FFF2-40B4-BE49-F238E27FC236}">
                <a16:creationId xmlns:a16="http://schemas.microsoft.com/office/drawing/2014/main" id="{0E472CA8-AAC1-9FA5-2740-E3EE8FA2012B}"/>
              </a:ext>
            </a:extLst>
          </p:cNvPr>
          <p:cNvSpPr/>
          <p:nvPr/>
        </p:nvSpPr>
        <p:spPr>
          <a:xfrm>
            <a:off x="0" y="5856291"/>
            <a:ext cx="12192000" cy="881461"/>
          </a:xfrm>
          <a:prstGeom prst="flowChartProcess">
            <a:avLst/>
          </a:prstGeom>
          <a:gradFill>
            <a:gsLst>
              <a:gs pos="0">
                <a:srgbClr val="0070C0"/>
              </a:gs>
              <a:gs pos="74000">
                <a:schemeClr val="accent4"/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6F082EF-5876-A39A-E012-D9D8CD9A8350}"/>
              </a:ext>
            </a:extLst>
          </p:cNvPr>
          <p:cNvSpPr/>
          <p:nvPr/>
        </p:nvSpPr>
        <p:spPr>
          <a:xfrm>
            <a:off x="1013014" y="5890264"/>
            <a:ext cx="100642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66FFFF"/>
                </a:solidFill>
              </a:rPr>
              <a:t>10 e</a:t>
            </a:r>
            <a:r>
              <a:rPr lang="en-US" sz="5400" b="1" cap="none" spc="0" dirty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66FFFF"/>
                </a:solidFill>
                <a:effectLst/>
              </a:rPr>
              <a:t>asy ways to use less plastic</a:t>
            </a:r>
          </a:p>
        </p:txBody>
      </p:sp>
      <p:sp>
        <p:nvSpPr>
          <p:cNvPr id="23" name="Teardrop 22">
            <a:extLst>
              <a:ext uri="{FF2B5EF4-FFF2-40B4-BE49-F238E27FC236}">
                <a16:creationId xmlns:a16="http://schemas.microsoft.com/office/drawing/2014/main" id="{C93CA3DE-05FF-E71C-F312-997AB0F9D843}"/>
              </a:ext>
            </a:extLst>
          </p:cNvPr>
          <p:cNvSpPr/>
          <p:nvPr/>
        </p:nvSpPr>
        <p:spPr>
          <a:xfrm rot="21057558">
            <a:off x="10770435" y="5501286"/>
            <a:ext cx="94409" cy="105511"/>
          </a:xfrm>
          <a:prstGeom prst="teardrop">
            <a:avLst>
              <a:gd name="adj" fmla="val 114576"/>
            </a:avLst>
          </a:prstGeom>
          <a:solidFill>
            <a:srgbClr val="33CC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ardrop 24">
            <a:extLst>
              <a:ext uri="{FF2B5EF4-FFF2-40B4-BE49-F238E27FC236}">
                <a16:creationId xmlns:a16="http://schemas.microsoft.com/office/drawing/2014/main" id="{1EB27F05-85BA-401F-71FE-F6D6811B25AF}"/>
              </a:ext>
            </a:extLst>
          </p:cNvPr>
          <p:cNvSpPr/>
          <p:nvPr/>
        </p:nvSpPr>
        <p:spPr>
          <a:xfrm rot="798466">
            <a:off x="10735834" y="5704500"/>
            <a:ext cx="94409" cy="105511"/>
          </a:xfrm>
          <a:prstGeom prst="teardrop">
            <a:avLst>
              <a:gd name="adj" fmla="val 114576"/>
            </a:avLst>
          </a:prstGeom>
          <a:solidFill>
            <a:srgbClr val="33CC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ardrop 26">
            <a:extLst>
              <a:ext uri="{FF2B5EF4-FFF2-40B4-BE49-F238E27FC236}">
                <a16:creationId xmlns:a16="http://schemas.microsoft.com/office/drawing/2014/main" id="{A8DBCF72-F948-5CCF-9BFD-45C9A3E60E24}"/>
              </a:ext>
            </a:extLst>
          </p:cNvPr>
          <p:cNvSpPr/>
          <p:nvPr/>
        </p:nvSpPr>
        <p:spPr>
          <a:xfrm rot="17800146">
            <a:off x="10560394" y="5498405"/>
            <a:ext cx="94409" cy="105511"/>
          </a:xfrm>
          <a:prstGeom prst="teardrop">
            <a:avLst>
              <a:gd name="adj" fmla="val 114576"/>
            </a:avLst>
          </a:prstGeom>
          <a:solidFill>
            <a:srgbClr val="33CC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ardrop 28">
            <a:extLst>
              <a:ext uri="{FF2B5EF4-FFF2-40B4-BE49-F238E27FC236}">
                <a16:creationId xmlns:a16="http://schemas.microsoft.com/office/drawing/2014/main" id="{4FCC7BD1-27BA-F897-1F2E-87390F2101A8}"/>
              </a:ext>
            </a:extLst>
          </p:cNvPr>
          <p:cNvSpPr/>
          <p:nvPr/>
        </p:nvSpPr>
        <p:spPr>
          <a:xfrm rot="14592300" flipH="1">
            <a:off x="10103774" y="5804909"/>
            <a:ext cx="119248" cy="181529"/>
          </a:xfrm>
          <a:prstGeom prst="teardrop">
            <a:avLst>
              <a:gd name="adj" fmla="val 114576"/>
            </a:avLst>
          </a:prstGeom>
          <a:solidFill>
            <a:srgbClr val="33CC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ardrop 30">
            <a:extLst>
              <a:ext uri="{FF2B5EF4-FFF2-40B4-BE49-F238E27FC236}">
                <a16:creationId xmlns:a16="http://schemas.microsoft.com/office/drawing/2014/main" id="{F23CFE89-7463-A476-EE18-56A90A38278D}"/>
              </a:ext>
            </a:extLst>
          </p:cNvPr>
          <p:cNvSpPr/>
          <p:nvPr/>
        </p:nvSpPr>
        <p:spPr>
          <a:xfrm rot="19916683">
            <a:off x="10380257" y="5868299"/>
            <a:ext cx="94409" cy="105511"/>
          </a:xfrm>
          <a:prstGeom prst="teardrop">
            <a:avLst>
              <a:gd name="adj" fmla="val 114576"/>
            </a:avLst>
          </a:prstGeom>
          <a:solidFill>
            <a:srgbClr val="33CC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ardrop 32">
            <a:extLst>
              <a:ext uri="{FF2B5EF4-FFF2-40B4-BE49-F238E27FC236}">
                <a16:creationId xmlns:a16="http://schemas.microsoft.com/office/drawing/2014/main" id="{A75992D9-8305-394A-1716-FBB8C28A2421}"/>
              </a:ext>
            </a:extLst>
          </p:cNvPr>
          <p:cNvSpPr/>
          <p:nvPr/>
        </p:nvSpPr>
        <p:spPr>
          <a:xfrm rot="19916683">
            <a:off x="10607820" y="5826080"/>
            <a:ext cx="94409" cy="105511"/>
          </a:xfrm>
          <a:prstGeom prst="teardrop">
            <a:avLst>
              <a:gd name="adj" fmla="val 114576"/>
            </a:avLst>
          </a:prstGeom>
          <a:solidFill>
            <a:srgbClr val="33CC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25C7A35-3C9B-75CC-D0DB-5D84FEB5057D}"/>
              </a:ext>
            </a:extLst>
          </p:cNvPr>
          <p:cNvSpPr/>
          <p:nvPr/>
        </p:nvSpPr>
        <p:spPr>
          <a:xfrm>
            <a:off x="509598" y="818912"/>
            <a:ext cx="8580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50000"/>
                    <a:lumOff val="50000"/>
                  </a:schemeClr>
                </a:solidFill>
                <a:effectLst/>
              </a:rPr>
              <a:t>1. 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44B9AE1-F7CC-F5D4-9267-8C56D2F58CD2}"/>
              </a:ext>
            </a:extLst>
          </p:cNvPr>
          <p:cNvSpPr/>
          <p:nvPr/>
        </p:nvSpPr>
        <p:spPr>
          <a:xfrm>
            <a:off x="2720843" y="807493"/>
            <a:ext cx="8580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50000"/>
                    <a:lumOff val="50000"/>
                  </a:schemeClr>
                </a:solidFill>
              </a:rPr>
              <a:t>2</a:t>
            </a:r>
            <a:r>
              <a:rPr lang="en-US" sz="5400" b="1" cap="none" spc="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50000"/>
                    <a:lumOff val="50000"/>
                  </a:schemeClr>
                </a:solidFill>
                <a:effectLst/>
              </a:rPr>
              <a:t>. 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33F280B-70E9-5D5F-DA47-EBDFA35245C1}"/>
              </a:ext>
            </a:extLst>
          </p:cNvPr>
          <p:cNvSpPr/>
          <p:nvPr/>
        </p:nvSpPr>
        <p:spPr>
          <a:xfrm>
            <a:off x="4921179" y="788974"/>
            <a:ext cx="8580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50000"/>
                    <a:lumOff val="50000"/>
                  </a:schemeClr>
                </a:solidFill>
              </a:rPr>
              <a:t>3</a:t>
            </a:r>
            <a:r>
              <a:rPr lang="en-US" sz="5400" b="1" cap="none" spc="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50000"/>
                    <a:lumOff val="50000"/>
                  </a:schemeClr>
                </a:solidFill>
                <a:effectLst/>
              </a:rPr>
              <a:t>. 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6932CBC-6764-589B-B9F3-2B5F9466F652}"/>
              </a:ext>
            </a:extLst>
          </p:cNvPr>
          <p:cNvSpPr/>
          <p:nvPr/>
        </p:nvSpPr>
        <p:spPr>
          <a:xfrm>
            <a:off x="9308169" y="817642"/>
            <a:ext cx="8580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50000"/>
                    <a:lumOff val="50000"/>
                  </a:schemeClr>
                </a:solidFill>
              </a:rPr>
              <a:t>5</a:t>
            </a:r>
            <a:r>
              <a:rPr lang="en-US" sz="5400" b="1" cap="none" spc="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50000"/>
                    <a:lumOff val="50000"/>
                  </a:schemeClr>
                </a:solidFill>
                <a:effectLst/>
              </a:rPr>
              <a:t>. 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ED25D66-FB19-690D-2707-DDABC41EE4F9}"/>
              </a:ext>
            </a:extLst>
          </p:cNvPr>
          <p:cNvSpPr/>
          <p:nvPr/>
        </p:nvSpPr>
        <p:spPr>
          <a:xfrm>
            <a:off x="6930222" y="741628"/>
            <a:ext cx="8580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50000"/>
                    <a:lumOff val="50000"/>
                  </a:schemeClr>
                </a:solidFill>
                <a:effectLst/>
              </a:rPr>
              <a:t>4.</a:t>
            </a:r>
          </a:p>
        </p:txBody>
      </p:sp>
      <p:pic>
        <p:nvPicPr>
          <p:cNvPr id="54" name="Graphic 53" descr="Water Bottle outline">
            <a:extLst>
              <a:ext uri="{FF2B5EF4-FFF2-40B4-BE49-F238E27FC236}">
                <a16:creationId xmlns:a16="http://schemas.microsoft.com/office/drawing/2014/main" id="{CBE34E4B-F782-71A0-6BAD-DA01B73A25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24022" y="865925"/>
            <a:ext cx="974878" cy="974878"/>
          </a:xfrm>
          <a:prstGeom prst="rect">
            <a:avLst/>
          </a:prstGeom>
        </p:spPr>
      </p:pic>
      <p:pic>
        <p:nvPicPr>
          <p:cNvPr id="58" name="Graphic 57" descr="Lunch Box outline">
            <a:extLst>
              <a:ext uri="{FF2B5EF4-FFF2-40B4-BE49-F238E27FC236}">
                <a16:creationId xmlns:a16="http://schemas.microsoft.com/office/drawing/2014/main" id="{A3269AFE-D7CC-10C0-DD9A-06567E1EE9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50753" y="3040911"/>
            <a:ext cx="914400" cy="914400"/>
          </a:xfrm>
          <a:prstGeom prst="rect">
            <a:avLst/>
          </a:prstGeom>
        </p:spPr>
      </p:pic>
      <p:pic>
        <p:nvPicPr>
          <p:cNvPr id="60" name="Graphic 59" descr="Fork and knife outline">
            <a:extLst>
              <a:ext uri="{FF2B5EF4-FFF2-40B4-BE49-F238E27FC236}">
                <a16:creationId xmlns:a16="http://schemas.microsoft.com/office/drawing/2014/main" id="{D7B7DB0D-07AE-A16F-0036-AF1752C77C3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184942" y="823377"/>
            <a:ext cx="914400" cy="914400"/>
          </a:xfrm>
          <a:prstGeom prst="rect">
            <a:avLst/>
          </a:prstGeom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D798F573-1F65-6BA4-FDB4-A4C2284CC32C}"/>
              </a:ext>
            </a:extLst>
          </p:cNvPr>
          <p:cNvSpPr/>
          <p:nvPr/>
        </p:nvSpPr>
        <p:spPr>
          <a:xfrm>
            <a:off x="640815" y="3089036"/>
            <a:ext cx="8580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50000"/>
                    <a:lumOff val="50000"/>
                  </a:schemeClr>
                </a:solidFill>
              </a:rPr>
              <a:t>6</a:t>
            </a:r>
            <a:r>
              <a:rPr lang="en-US" sz="5400" b="1" cap="none" spc="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50000"/>
                    <a:lumOff val="50000"/>
                  </a:schemeClr>
                </a:solidFill>
                <a:effectLst/>
              </a:rPr>
              <a:t>. 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2DCC8A15-A225-6674-D752-2E233C2B85F2}"/>
              </a:ext>
            </a:extLst>
          </p:cNvPr>
          <p:cNvSpPr/>
          <p:nvPr/>
        </p:nvSpPr>
        <p:spPr>
          <a:xfrm>
            <a:off x="2793807" y="3141675"/>
            <a:ext cx="8580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50000"/>
                    <a:lumOff val="50000"/>
                  </a:schemeClr>
                </a:solidFill>
              </a:rPr>
              <a:t>7</a:t>
            </a:r>
            <a:r>
              <a:rPr lang="en-US" sz="5400" b="1" cap="none" spc="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50000"/>
                    <a:lumOff val="50000"/>
                  </a:schemeClr>
                </a:solidFill>
                <a:effectLst/>
              </a:rPr>
              <a:t>. 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864A7C1C-6556-EDBB-9FED-C60DA58B884F}"/>
              </a:ext>
            </a:extLst>
          </p:cNvPr>
          <p:cNvSpPr/>
          <p:nvPr/>
        </p:nvSpPr>
        <p:spPr>
          <a:xfrm>
            <a:off x="5105536" y="3134201"/>
            <a:ext cx="8580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50000"/>
                    <a:lumOff val="50000"/>
                  </a:schemeClr>
                </a:solidFill>
              </a:rPr>
              <a:t>8</a:t>
            </a:r>
            <a:r>
              <a:rPr lang="en-US" sz="5400" b="1" cap="none" spc="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50000"/>
                    <a:lumOff val="50000"/>
                  </a:schemeClr>
                </a:solidFill>
                <a:effectLst/>
              </a:rPr>
              <a:t>. 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DC99209B-D3C2-6EB3-6FF4-28EE077ACBEF}"/>
              </a:ext>
            </a:extLst>
          </p:cNvPr>
          <p:cNvSpPr/>
          <p:nvPr/>
        </p:nvSpPr>
        <p:spPr>
          <a:xfrm>
            <a:off x="7245966" y="3150417"/>
            <a:ext cx="8580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50000"/>
                    <a:lumOff val="50000"/>
                  </a:schemeClr>
                </a:solidFill>
              </a:rPr>
              <a:t>9</a:t>
            </a:r>
            <a:r>
              <a:rPr lang="en-US" sz="5400" b="1" cap="none" spc="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50000"/>
                    <a:lumOff val="50000"/>
                  </a:schemeClr>
                </a:solidFill>
                <a:effectLst/>
              </a:rPr>
              <a:t>. 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1940B2B-4943-A468-CF54-CCCC08950BD2}"/>
              </a:ext>
            </a:extLst>
          </p:cNvPr>
          <p:cNvSpPr/>
          <p:nvPr/>
        </p:nvSpPr>
        <p:spPr>
          <a:xfrm>
            <a:off x="9181555" y="3131569"/>
            <a:ext cx="117690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50000"/>
                    <a:lumOff val="50000"/>
                  </a:schemeClr>
                </a:solidFill>
                <a:effectLst/>
              </a:rPr>
              <a:t>10. </a:t>
            </a:r>
          </a:p>
        </p:txBody>
      </p:sp>
      <p:pic>
        <p:nvPicPr>
          <p:cNvPr id="1026" name="Picture 2" descr="refill water Icon - Free PNG &amp; SVG 4996853 - Noun Project">
            <a:extLst>
              <a:ext uri="{FF2B5EF4-FFF2-40B4-BE49-F238E27FC236}">
                <a16:creationId xmlns:a16="http://schemas.microsoft.com/office/drawing/2014/main" id="{0636F2A0-691F-DF6B-E815-25D75397E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50667" y1="35111" x2="50667" y2="35111"/>
                        <a14:foregroundMark x1="49778" y1="54222" x2="49778" y2="54222"/>
                        <a14:foregroundMark x1="36444" y1="68889" x2="36444" y2="68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576" y="2589687"/>
            <a:ext cx="1922028" cy="1922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33513517-FD06-24DC-EB29-609A0B7F1AD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33138" y="925282"/>
            <a:ext cx="990600" cy="990600"/>
          </a:xfrm>
          <a:prstGeom prst="rect">
            <a:avLst/>
          </a:prstGeom>
        </p:spPr>
      </p:pic>
      <p:pic>
        <p:nvPicPr>
          <p:cNvPr id="1028" name="Picture 4" descr="Reusable Coffee Cup Icon - Free PNG &amp; SVG 1959406 - Noun Project">
            <a:extLst>
              <a:ext uri="{FF2B5EF4-FFF2-40B4-BE49-F238E27FC236}">
                <a16:creationId xmlns:a16="http://schemas.microsoft.com/office/drawing/2014/main" id="{36234AB8-2907-7628-B486-1EF0551B31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470" y="807493"/>
            <a:ext cx="934804" cy="934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hat - Free communications icons">
            <a:extLst>
              <a:ext uri="{FF2B5EF4-FFF2-40B4-BE49-F238E27FC236}">
                <a16:creationId xmlns:a16="http://schemas.microsoft.com/office/drawing/2014/main" id="{C58BF701-9630-834A-C391-76C198B18F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377388" y="3029915"/>
            <a:ext cx="1106729" cy="1106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usable Bag Icon - Free PNG &amp; SVG 9673 - Noun Project">
            <a:extLst>
              <a:ext uri="{FF2B5EF4-FFF2-40B4-BE49-F238E27FC236}">
                <a16:creationId xmlns:a16="http://schemas.microsoft.com/office/drawing/2014/main" id="{41C49990-8BBC-7F18-448F-B0A4B6153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foregroundMark x1="52000" y1="52000" x2="52000" y2="52000"/>
                        <a14:foregroundMark x1="54222" y1="51111" x2="54222" y2="51111"/>
                        <a14:foregroundMark x1="40444" y1="63556" x2="40444" y2="63556"/>
                        <a14:foregroundMark x1="40889" y1="60444" x2="40889" y2="60444"/>
                        <a14:foregroundMark x1="59111" y1="61333" x2="59111" y2="61333"/>
                        <a14:foregroundMark x1="60000" y1="61333" x2="60000" y2="61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813" y="736210"/>
            <a:ext cx="1290592" cy="1290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Graphic 75" descr="Shopping cart with solid fill">
            <a:extLst>
              <a:ext uri="{FF2B5EF4-FFF2-40B4-BE49-F238E27FC236}">
                <a16:creationId xmlns:a16="http://schemas.microsoft.com/office/drawing/2014/main" id="{969252C1-0B0D-42DF-5769-A31939218D3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536319" y="3109158"/>
            <a:ext cx="914400" cy="91440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C9041D61-9F64-9F25-66E2-9F96FD9AF765}"/>
              </a:ext>
            </a:extLst>
          </p:cNvPr>
          <p:cNvSpPr txBox="1"/>
          <p:nvPr/>
        </p:nvSpPr>
        <p:spPr>
          <a:xfrm>
            <a:off x="1061802" y="1851572"/>
            <a:ext cx="1360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Helvetica" panose="020B0604020202020204" pitchFamily="34" charset="0"/>
                <a:cs typeface="Helvetica" panose="020B0604020202020204" pitchFamily="34" charset="0"/>
              </a:rPr>
              <a:t>Bring your</a:t>
            </a:r>
          </a:p>
          <a:p>
            <a:pPr algn="ctr"/>
            <a:r>
              <a:rPr lang="en-GB" b="1" dirty="0">
                <a:latin typeface="Helvetica" panose="020B0604020202020204" pitchFamily="34" charset="0"/>
                <a:cs typeface="Helvetica" panose="020B0604020202020204" pitchFamily="34" charset="0"/>
              </a:rPr>
              <a:t>own bag.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0567DF1-0D0E-4980-8096-0D94ECFDF907}"/>
              </a:ext>
            </a:extLst>
          </p:cNvPr>
          <p:cNvSpPr txBox="1"/>
          <p:nvPr/>
        </p:nvSpPr>
        <p:spPr>
          <a:xfrm>
            <a:off x="7785270" y="1873242"/>
            <a:ext cx="14480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Helvetica" panose="020B0604020202020204" pitchFamily="34" charset="0"/>
                <a:cs typeface="Helvetica" panose="020B0604020202020204" pitchFamily="34" charset="0"/>
              </a:rPr>
              <a:t>Use reusable snack pots.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B9AB5FA-C4FF-14EC-C200-ED48F5D942D0}"/>
              </a:ext>
            </a:extLst>
          </p:cNvPr>
          <p:cNvSpPr txBox="1"/>
          <p:nvPr/>
        </p:nvSpPr>
        <p:spPr>
          <a:xfrm>
            <a:off x="10019836" y="1797024"/>
            <a:ext cx="13607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Helvetica" panose="020B0604020202020204" pitchFamily="34" charset="0"/>
                <a:cs typeface="Helvetica" panose="020B0604020202020204" pitchFamily="34" charset="0"/>
              </a:rPr>
              <a:t>Use your</a:t>
            </a:r>
          </a:p>
          <a:p>
            <a:pPr algn="ctr"/>
            <a:r>
              <a:rPr lang="en-GB" b="1" dirty="0">
                <a:latin typeface="Helvetica" panose="020B0604020202020204" pitchFamily="34" charset="0"/>
                <a:cs typeface="Helvetica" panose="020B0604020202020204" pitchFamily="34" charset="0"/>
              </a:rPr>
              <a:t>own utensils.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33E7B36-A645-DF74-4D92-E984D1E8E6C4}"/>
              </a:ext>
            </a:extLst>
          </p:cNvPr>
          <p:cNvSpPr txBox="1"/>
          <p:nvPr/>
        </p:nvSpPr>
        <p:spPr>
          <a:xfrm>
            <a:off x="5590510" y="1834701"/>
            <a:ext cx="13607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Helvetica" panose="020B0604020202020204" pitchFamily="34" charset="0"/>
                <a:cs typeface="Helvetica" panose="020B0604020202020204" pitchFamily="34" charset="0"/>
              </a:rPr>
              <a:t>Use your own drinks cup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AD4D18D-528A-6FED-64EF-AF0B1E2BBFA3}"/>
              </a:ext>
            </a:extLst>
          </p:cNvPr>
          <p:cNvSpPr txBox="1"/>
          <p:nvPr/>
        </p:nvSpPr>
        <p:spPr>
          <a:xfrm>
            <a:off x="3143728" y="1817115"/>
            <a:ext cx="1473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Helvetica" panose="020B0604020202020204" pitchFamily="34" charset="0"/>
                <a:cs typeface="Helvetica" panose="020B0604020202020204" pitchFamily="34" charset="0"/>
              </a:rPr>
              <a:t>Use a reusable water bottle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BD7B6F0-0FA5-134E-17CD-5592F4984F74}"/>
              </a:ext>
            </a:extLst>
          </p:cNvPr>
          <p:cNvSpPr txBox="1"/>
          <p:nvPr/>
        </p:nvSpPr>
        <p:spPr>
          <a:xfrm>
            <a:off x="1022107" y="3996333"/>
            <a:ext cx="1517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Helvetica" panose="020B0604020202020204" pitchFamily="34" charset="0"/>
                <a:cs typeface="Helvetica" panose="020B0604020202020204" pitchFamily="34" charset="0"/>
              </a:rPr>
              <a:t>Skip plastic packaging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15DC820-9A14-1868-D597-244668C53E65}"/>
              </a:ext>
            </a:extLst>
          </p:cNvPr>
          <p:cNvSpPr txBox="1"/>
          <p:nvPr/>
        </p:nvSpPr>
        <p:spPr>
          <a:xfrm>
            <a:off x="3209021" y="3978403"/>
            <a:ext cx="1523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Helvetica" panose="020B0604020202020204" pitchFamily="34" charset="0"/>
                <a:cs typeface="Helvetica" panose="020B0604020202020204" pitchFamily="34" charset="0"/>
              </a:rPr>
              <a:t>Buy in bulk and decant.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9BE4D5C-FFD0-D6CB-BD96-55205DABA08A}"/>
              </a:ext>
            </a:extLst>
          </p:cNvPr>
          <p:cNvSpPr txBox="1"/>
          <p:nvPr/>
        </p:nvSpPr>
        <p:spPr>
          <a:xfrm>
            <a:off x="5659409" y="3955311"/>
            <a:ext cx="15099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Helvetica" panose="020B0604020202020204" pitchFamily="34" charset="0"/>
                <a:cs typeface="Helvetica" panose="020B0604020202020204" pitchFamily="34" charset="0"/>
              </a:rPr>
              <a:t>Pack a plastic free lunch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9784423B-282C-FB86-248E-F3E4954AC9F0}"/>
              </a:ext>
            </a:extLst>
          </p:cNvPr>
          <p:cNvSpPr txBox="1"/>
          <p:nvPr/>
        </p:nvSpPr>
        <p:spPr>
          <a:xfrm>
            <a:off x="7840756" y="4175112"/>
            <a:ext cx="1360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Helvetica" panose="020B0604020202020204" pitchFamily="34" charset="0"/>
                <a:cs typeface="Helvetica" panose="020B0604020202020204" pitchFamily="34" charset="0"/>
              </a:rPr>
              <a:t>Use refill stations.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5AF2650-8847-C542-39AB-4D1522CAE9E7}"/>
              </a:ext>
            </a:extLst>
          </p:cNvPr>
          <p:cNvSpPr txBox="1"/>
          <p:nvPr/>
        </p:nvSpPr>
        <p:spPr>
          <a:xfrm>
            <a:off x="10142173" y="4142447"/>
            <a:ext cx="1577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Helvetica" panose="020B0604020202020204" pitchFamily="34" charset="0"/>
                <a:cs typeface="Helvetica" panose="020B0604020202020204" pitchFamily="34" charset="0"/>
              </a:rPr>
              <a:t>Share tips with friends.</a:t>
            </a:r>
          </a:p>
        </p:txBody>
      </p:sp>
      <p:pic>
        <p:nvPicPr>
          <p:cNvPr id="1034" name="Picture 10" descr="Free Vectors | Garbage bag icon">
            <a:extLst>
              <a:ext uri="{FF2B5EF4-FFF2-40B4-BE49-F238E27FC236}">
                <a16:creationId xmlns:a16="http://schemas.microsoft.com/office/drawing/2014/main" id="{110716BB-013A-52CF-CED6-3BD3FC8CC6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10000" r="90000">
                        <a14:foregroundMark x1="30294" y1="24412" x2="30294" y2="24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21" y="2849104"/>
            <a:ext cx="1208015" cy="1208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5D81F2DD-6BE2-47DD-9575-19BD81F13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0" y="5239317"/>
            <a:ext cx="733612" cy="1548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59073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BA309A46EC88478169CFB2A9A2EE96" ma:contentTypeVersion="15" ma:contentTypeDescription="Create a new document." ma:contentTypeScope="" ma:versionID="19cbf19d8264f16224e86f3d786352ac">
  <xsd:schema xmlns:xsd="http://www.w3.org/2001/XMLSchema" xmlns:xs="http://www.w3.org/2001/XMLSchema" xmlns:p="http://schemas.microsoft.com/office/2006/metadata/properties" xmlns:ns2="c63ae012-d5e4-4436-a30b-555f29bb48f5" xmlns:ns3="f73ca27b-2ac2-4d0f-b6ed-61f7698e24f8" targetNamespace="http://schemas.microsoft.com/office/2006/metadata/properties" ma:root="true" ma:fieldsID="8c6e15758e4844b9a21bffdfaf3cf219" ns2:_="" ns3:_="">
    <xsd:import namespace="c63ae012-d5e4-4436-a30b-555f29bb48f5"/>
    <xsd:import namespace="f73ca27b-2ac2-4d0f-b6ed-61f7698e24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3ae012-d5e4-4436-a30b-555f29bb48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4e722282-38ba-460d-aea7-c1e46580a5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3ca27b-2ac2-4d0f-b6ed-61f7698e24f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6b5f67f0-846c-4479-a8d6-96f09d1dd0d0}" ma:internalName="TaxCatchAll" ma:showField="CatchAllData" ma:web="f73ca27b-2ac2-4d0f-b6ed-61f7698e24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63ae012-d5e4-4436-a30b-555f29bb48f5">
      <Terms xmlns="http://schemas.microsoft.com/office/infopath/2007/PartnerControls"/>
    </lcf76f155ced4ddcb4097134ff3c332f>
    <TaxCatchAll xmlns="f73ca27b-2ac2-4d0f-b6ed-61f7698e24f8" xsi:nil="true"/>
  </documentManagement>
</p:properties>
</file>

<file path=customXml/itemProps1.xml><?xml version="1.0" encoding="utf-8"?>
<ds:datastoreItem xmlns:ds="http://schemas.openxmlformats.org/officeDocument/2006/customXml" ds:itemID="{E8047057-CAB9-4A85-A74C-CB0957DC6957}"/>
</file>

<file path=customXml/itemProps2.xml><?xml version="1.0" encoding="utf-8"?>
<ds:datastoreItem xmlns:ds="http://schemas.openxmlformats.org/officeDocument/2006/customXml" ds:itemID="{CD05CD11-9693-4555-B67C-6E2790676148}"/>
</file>

<file path=customXml/itemProps3.xml><?xml version="1.0" encoding="utf-8"?>
<ds:datastoreItem xmlns:ds="http://schemas.openxmlformats.org/officeDocument/2006/customXml" ds:itemID="{15C3C3F5-5B03-4300-AA17-7ABC7F7C5054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316</TotalTime>
  <Words>75</Words>
  <Application>Microsoft Office PowerPoint</Application>
  <PresentationFormat>Widescreen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Helvetica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Claire Vowell</dc:creator>
  <cp:lastModifiedBy>Claire Vowell</cp:lastModifiedBy>
  <cp:revision>1</cp:revision>
  <dcterms:created xsi:type="dcterms:W3CDTF">2024-07-01T12:33:44Z</dcterms:created>
  <dcterms:modified xsi:type="dcterms:W3CDTF">2024-07-02T08:32:07Z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0x01010095BA309A46EC88478169CFB2A9A2EE96</vt:lpwstr>
  </property>
</Properties>
</file>