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olors2.xml" ContentType="application/vnd.ms-office.chartcolorstyle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2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70" r:id="rId3"/>
    <p:sldId id="280" r:id="rId4"/>
    <p:sldId id="281" r:id="rId5"/>
    <p:sldId id="267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760"/>
    <a:srgbClr val="C970A0"/>
    <a:srgbClr val="9CCEE5"/>
    <a:srgbClr val="DE1E5A"/>
    <a:srgbClr val="5EB6E8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40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8-B442-BBA3-CFB76661AF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8-B442-BBA3-CFB76661AFAA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8-B442-BBA3-CFB76661AF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8-B442-BBA3-CFB76661AF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8-B442-BBA3-CFB76661AF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8-B442-BBA3-CFB76661AFA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8-B442-BBA3-CFB76661AFA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8-B442-BBA3-CFB76661AFA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8-B442-BBA3-CFB76661AFA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8-B442-BBA3-CFB76661AFA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188-B442-BBA3-CFB76661AFA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188-B442-BBA3-CFB76661AFA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188-B442-BBA3-CFB76661AFA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188-B442-BBA3-CFB76661AFAA}"/>
              </c:ext>
            </c:extLst>
          </c:dPt>
          <c:dLbls>
            <c:dLbl>
              <c:idx val="0"/>
              <c:layout>
                <c:manualLayout>
                  <c:x val="-6.5773872218150786E-2"/>
                  <c:y val="0.1125492446509857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/>
                      <a:t>favourite</a:t>
                    </a:r>
                    <a:r>
                      <a:rPr lang="en-US" sz="1400" dirty="0"/>
                      <a:t> movie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88-B442-BBA3-CFB76661AFAA}"/>
                </c:ext>
              </c:extLst>
            </c:dLbl>
            <c:dLbl>
              <c:idx val="1"/>
              <c:layout>
                <c:manualLayout>
                  <c:x val="-0.13416506049020338"/>
                  <c:y val="0.14763580249028138"/>
                </c:manualLayout>
              </c:layout>
              <c:tx>
                <c:rich>
                  <a:bodyPr/>
                  <a:lstStyle/>
                  <a:p>
                    <a:r>
                      <a:rPr lang="en-GB" sz="1400" b="0" i="0" u="none" strike="noStrike" baseline="0" dirty="0"/>
                      <a:t>something I do to stay healthy</a:t>
                    </a:r>
                    <a:endParaRPr lang="en-GB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19225175428525"/>
                      <c:h val="0.130041921717630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188-B442-BBA3-CFB76661AFAA}"/>
                </c:ext>
              </c:extLst>
            </c:dLbl>
            <c:dLbl>
              <c:idx val="2"/>
              <c:layout>
                <c:manualLayout>
                  <c:x val="-0.14117281996233488"/>
                  <c:y val="6.555036273225282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favourite</a:t>
                    </a:r>
                    <a:endParaRPr lang="en-US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sport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F188-B442-BBA3-CFB76661AF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 err="1">
                        <a:solidFill>
                          <a:prstClr val="white"/>
                        </a:solidFill>
                      </a:rPr>
                      <a:t>favourite</a:t>
                    </a:r>
                    <a:endParaRPr lang="en-US" sz="1400" b="0" i="0" u="none" strike="noStrike" kern="1200" baseline="0" dirty="0">
                      <a:solidFill>
                        <a:prstClr val="white"/>
                      </a:solidFill>
                    </a:endParaRPr>
                  </a:p>
                  <a:p>
                    <a:r>
                      <a:rPr lang="en-US" sz="1400" b="0" i="0" u="none" strike="noStrike" kern="1200" baseline="0" dirty="0">
                        <a:solidFill>
                          <a:prstClr val="white"/>
                        </a:solidFill>
                      </a:rPr>
                      <a:t>book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188-B442-BBA3-CFB76661AFAA}"/>
                </c:ext>
              </c:extLst>
            </c:dLbl>
            <c:dLbl>
              <c:idx val="4"/>
              <c:layout>
                <c:manualLayout>
                  <c:x val="-0.12861744471620501"/>
                  <c:y val="-6.07397983462168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dirty="0"/>
                      <a:t>f</a:t>
                    </a:r>
                    <a:r>
                      <a:rPr lang="en-GB"/>
                      <a:t>avourite day of the week</a:t>
                    </a:r>
                    <a:endParaRPr lang="en-GB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579945961832705"/>
                      <c:h val="0.117009356762946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F188-B442-BBA3-CFB76661AFAA}"/>
                </c:ext>
              </c:extLst>
            </c:dLbl>
            <c:dLbl>
              <c:idx val="5"/>
              <c:layout>
                <c:manualLayout>
                  <c:x val="-0.12245111463180507"/>
                  <c:y val="-9.5005332742742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someone I love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07264248404019"/>
                      <c:h val="7.45825887029259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F188-B442-BBA3-CFB76661AFAA}"/>
                </c:ext>
              </c:extLst>
            </c:dLbl>
            <c:dLbl>
              <c:idx val="6"/>
              <c:layout>
                <c:manualLayout>
                  <c:x val="-7.5092428728021771E-2"/>
                  <c:y val="-0.12224424691559552"/>
                </c:manualLayout>
              </c:layout>
              <c:tx>
                <c:rich>
                  <a:bodyPr/>
                  <a:lstStyle/>
                  <a:p>
                    <a:r>
                      <a:rPr lang="en-GB" sz="1400" dirty="0"/>
                      <a:t>something that makes</a:t>
                    </a:r>
                    <a:r>
                      <a:rPr lang="en-GB" sz="1400" baseline="0" dirty="0"/>
                      <a:t> me happy</a:t>
                    </a:r>
                    <a:endParaRPr lang="en-GB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19594890340616"/>
                      <c:h val="0.112072492534830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F188-B442-BBA3-CFB76661AFAA}"/>
                </c:ext>
              </c:extLst>
            </c:dLbl>
            <c:dLbl>
              <c:idx val="7"/>
              <c:layout>
                <c:manualLayout>
                  <c:x val="8.2126204474673073E-2"/>
                  <c:y val="-0.12923929217874824"/>
                </c:manualLayout>
              </c:layout>
              <c:tx>
                <c:rich>
                  <a:bodyPr/>
                  <a:lstStyle/>
                  <a:p>
                    <a:r>
                      <a:rPr lang="en-GB" sz="1400" b="0" i="0" u="none" strike="noStrike" baseline="0" dirty="0"/>
                      <a:t>something that makes me angry</a:t>
                    </a:r>
                    <a:endParaRPr lang="en-GB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4302278205739"/>
                      <c:h val="0.104582077843894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F188-B442-BBA3-CFB76661AFAA}"/>
                </c:ext>
              </c:extLst>
            </c:dLbl>
            <c:dLbl>
              <c:idx val="8"/>
              <c:layout>
                <c:manualLayout>
                  <c:x val="0.14010094945211302"/>
                  <c:y val="-0.1120736840427745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400" b="0" i="0" u="none" strike="noStrike" baseline="0" dirty="0"/>
                      <a:t>something I know about dogs</a:t>
                    </a:r>
                    <a:endParaRPr lang="en-GB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1-F188-B442-BBA3-CFB76661AFAA}"/>
                </c:ext>
              </c:extLst>
            </c:dLbl>
            <c:dLbl>
              <c:idx val="9"/>
              <c:layout>
                <c:manualLayout>
                  <c:x val="0.1223649455771072"/>
                  <c:y val="-6.644846184516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400" b="0" i="0" u="none" strike="noStrike" baseline="0" dirty="0"/>
                      <a:t>something I am good at</a:t>
                    </a:r>
                    <a:endParaRPr lang="en-GB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3-F188-B442-BBA3-CFB76661AFAA}"/>
                </c:ext>
              </c:extLst>
            </c:dLbl>
            <c:dLbl>
              <c:idx val="10"/>
              <c:layout>
                <c:manualLayout>
                  <c:x val="9.852631207167753E-2"/>
                  <c:y val="5.442361473424681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season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85591083450119"/>
                      <c:h val="7.83656264256206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5-F188-B442-BBA3-CFB76661AFAA}"/>
                </c:ext>
              </c:extLst>
            </c:dLbl>
            <c:dLbl>
              <c:idx val="11"/>
              <c:layout>
                <c:manualLayout>
                  <c:x val="0.13614757944581865"/>
                  <c:y val="5.635996408199302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 dirty="0" err="1">
                        <a:solidFill>
                          <a:prstClr val="white"/>
                        </a:solidFill>
                      </a:rPr>
                      <a:t>favourite</a:t>
                    </a:r>
                    <a:endParaRPr lang="en-US" sz="1400" b="0" i="0" u="none" strike="noStrike" kern="1200" baseline="0" dirty="0">
                      <a:solidFill>
                        <a:prstClr val="white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white"/>
                        </a:solidFill>
                      </a:defRPr>
                    </a:pPr>
                    <a:r>
                      <a:rPr lang="en-US" dirty="0"/>
                      <a:t>pizza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7-F188-B442-BBA3-CFB76661AFAA}"/>
                </c:ext>
              </c:extLst>
            </c:dLbl>
            <c:dLbl>
              <c:idx val="12"/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 dirty="0" err="1">
                        <a:solidFill>
                          <a:prstClr val="white"/>
                        </a:solidFill>
                      </a:rPr>
                      <a:t>favourite</a:t>
                    </a:r>
                    <a:endParaRPr lang="en-US" sz="1400" b="0" i="0" u="none" strike="noStrike" kern="1200" baseline="0" dirty="0">
                      <a:solidFill>
                        <a:prstClr val="white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b="0" i="0" u="none" strike="noStrike" kern="1200" baseline="0" dirty="0">
                        <a:solidFill>
                          <a:prstClr val="white"/>
                        </a:solidFill>
                      </a:rPr>
                      <a:t>food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9-F188-B442-BBA3-CFB76661AFAA}"/>
                </c:ext>
              </c:extLst>
            </c:dLbl>
            <c:dLbl>
              <c:idx val="13"/>
              <c:layout>
                <c:manualLayout>
                  <c:x val="7.320821975521366E-2"/>
                  <c:y val="0.12909616228695653"/>
                </c:manualLayout>
              </c:layout>
              <c:tx>
                <c:rich>
                  <a:bodyPr/>
                  <a:lstStyle/>
                  <a:p>
                    <a:r>
                      <a:rPr lang="en-GB" sz="1400" dirty="0">
                        <a:solidFill>
                          <a:schemeClr val="bg1"/>
                        </a:solidFill>
                      </a:rPr>
                      <a:t>something</a:t>
                    </a:r>
                  </a:p>
                  <a:p>
                    <a:r>
                      <a:rPr lang="en-GB" sz="1400" dirty="0">
                        <a:solidFill>
                          <a:schemeClr val="bg1"/>
                        </a:solidFill>
                      </a:rPr>
                      <a:t>I would</a:t>
                    </a:r>
                  </a:p>
                  <a:p>
                    <a:r>
                      <a:rPr lang="en-GB" sz="1400" dirty="0">
                        <a:solidFill>
                          <a:schemeClr val="bg1"/>
                        </a:solidFill>
                      </a:rPr>
                      <a:t>like</a:t>
                    </a:r>
                    <a:r>
                      <a:rPr lang="en-GB" sz="1400" baseline="0" dirty="0">
                        <a:solidFill>
                          <a:schemeClr val="bg1"/>
                        </a:solidFill>
                      </a:rPr>
                      <a:t> to</a:t>
                    </a:r>
                  </a:p>
                  <a:p>
                    <a:r>
                      <a:rPr lang="en-GB" sz="1400" baseline="0" dirty="0">
                        <a:solidFill>
                          <a:schemeClr val="bg1"/>
                        </a:solidFill>
                      </a:rPr>
                      <a:t>learn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F188-B442-BBA3-CFB76661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Louisa</c:v>
                </c:pt>
                <c:pt idx="1">
                  <c:v>Alfonso</c:v>
                </c:pt>
                <c:pt idx="2">
                  <c:v>Louisa</c:v>
                </c:pt>
                <c:pt idx="3">
                  <c:v>Alfonso</c:v>
                </c:pt>
                <c:pt idx="4">
                  <c:v>Louisa</c:v>
                </c:pt>
                <c:pt idx="5">
                  <c:v>Alfonso</c:v>
                </c:pt>
                <c:pt idx="6">
                  <c:v>Louisa</c:v>
                </c:pt>
                <c:pt idx="7">
                  <c:v>Alfonso</c:v>
                </c:pt>
                <c:pt idx="8">
                  <c:v>Louisa</c:v>
                </c:pt>
                <c:pt idx="9">
                  <c:v>Alfonso</c:v>
                </c:pt>
                <c:pt idx="10">
                  <c:v>Louisa</c:v>
                </c:pt>
                <c:pt idx="11">
                  <c:v>Alfonso</c:v>
                </c:pt>
                <c:pt idx="12">
                  <c:v>Louisa</c:v>
                </c:pt>
                <c:pt idx="13">
                  <c:v>Alfonso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188-B442-BBA3-CFB76661A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E-4B26-9EAD-204C5D6D28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E-4B26-9EAD-204C5D6D28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E-4B26-9EAD-204C5D6D28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E-4B26-9EAD-204C5D6D28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E-4B26-9EAD-204C5D6D28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EE-4B26-9EAD-204C5D6D28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EE-4B26-9EAD-204C5D6D289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EE-4B26-9EAD-204C5D6D289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2EE-4B26-9EAD-204C5D6D289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2EE-4B26-9EAD-204C5D6D289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2EE-4B26-9EAD-204C5D6D289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2EE-4B26-9EAD-204C5D6D289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2EE-4B26-9EAD-204C5D6D289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2EE-4B26-9EAD-204C5D6D2894}"/>
              </c:ext>
            </c:extLst>
          </c:dPt>
          <c:dLbls>
            <c:dLbl>
              <c:idx val="0"/>
              <c:layout>
                <c:manualLayout>
                  <c:x val="-6.0734125657659961E-2"/>
                  <c:y val="0.100367863183908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f</a:t>
                    </a:r>
                    <a:r>
                      <a:rPr lang="en-US"/>
                      <a:t>avourite colour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D2EE-4B26-9EAD-204C5D6D2894}"/>
                </c:ext>
              </c:extLst>
            </c:dLbl>
            <c:dLbl>
              <c:idx val="1"/>
              <c:layout>
                <c:manualLayout>
                  <c:x val="-0.15176499136575028"/>
                  <c:y val="0.1212302736551189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300" dirty="0"/>
                      <a:t>something </a:t>
                    </a:r>
                    <a:r>
                      <a:rPr lang="en-GB" sz="1300" b="0" i="0" u="none" strike="noStrike" baseline="0" dirty="0"/>
                      <a:t>new I would like to try</a:t>
                    </a:r>
                    <a:r>
                      <a:rPr lang="en-GB" sz="130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141337432026566"/>
                      <c:h val="0.104582077843894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2EE-4B26-9EAD-204C5D6D2894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TV show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D2EE-4B26-9EAD-204C5D6D2894}"/>
                </c:ext>
              </c:extLst>
            </c:dLbl>
            <c:dLbl>
              <c:idx val="3"/>
              <c:layout>
                <c:manualLayout>
                  <c:x val="-9.2908531193670971E-2"/>
                  <c:y val="-4.081510462705727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400" b="0" i="0" u="none" strike="noStrike" baseline="0" dirty="0"/>
                      <a:t>something I am proud of</a:t>
                    </a:r>
                    <a:endParaRPr lang="en-GB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7-D2EE-4B26-9EAD-204C5D6D2894}"/>
                </c:ext>
              </c:extLst>
            </c:dLbl>
            <c:dLbl>
              <c:idx val="4"/>
              <c:layout>
                <c:manualLayout>
                  <c:x val="-0.13094527058817593"/>
                  <c:y val="-5.92550305093056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relative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D2EE-4B26-9EAD-204C5D6D2894}"/>
                </c:ext>
              </c:extLst>
            </c:dLbl>
            <c:dLbl>
              <c:idx val="5"/>
              <c:layout>
                <c:manualLayout>
                  <c:x val="-0.14549136385825459"/>
                  <c:y val="-0.121367446007189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400" b="0" i="0" u="none" strike="noStrike" baseline="0" dirty="0"/>
                      <a:t>something that makes me sad</a:t>
                    </a:r>
                    <a:endParaRPr lang="en-GB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093809324989625"/>
                      <c:h val="0.104582077843894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D2EE-4B26-9EAD-204C5D6D2894}"/>
                </c:ext>
              </c:extLst>
            </c:dLbl>
            <c:dLbl>
              <c:idx val="6"/>
              <c:layout>
                <c:manualLayout>
                  <c:x val="-6.4078793677383061E-2"/>
                  <c:y val="-9.37228233793518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fruit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316390694435859"/>
                      <c:h val="8.180819075327280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D2EE-4B26-9EAD-204C5D6D2894}"/>
                </c:ext>
              </c:extLst>
            </c:dLbl>
            <c:dLbl>
              <c:idx val="7"/>
              <c:layout>
                <c:manualLayout>
                  <c:x val="8.0206676438274185E-2"/>
                  <c:y val="-0.1173669580846867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ice cream </a:t>
                    </a:r>
                    <a:r>
                      <a:rPr lang="en-US" sz="1400" b="0" i="0" u="none" strike="noStrike" baseline="0" dirty="0" err="1"/>
                      <a:t>flavour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26488162437416"/>
                      <c:h val="0.113226319040252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D2EE-4B26-9EAD-204C5D6D2894}"/>
                </c:ext>
              </c:extLst>
            </c:dLbl>
            <c:dLbl>
              <c:idx val="8"/>
              <c:layout>
                <c:manualLayout>
                  <c:x val="0.10405658366266257"/>
                  <c:y val="-9.505001429064854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holiday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1-D2EE-4B26-9EAD-204C5D6D2894}"/>
                </c:ext>
              </c:extLst>
            </c:dLbl>
            <c:dLbl>
              <c:idx val="9"/>
              <c:layout>
                <c:manualLayout>
                  <c:x val="0.13468081342326241"/>
                  <c:y val="-5.59448725019478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animal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3-D2EE-4B26-9EAD-204C5D6D2894}"/>
                </c:ext>
              </c:extLst>
            </c:dLbl>
            <c:dLbl>
              <c:idx val="10"/>
              <c:layout>
                <c:manualLayout>
                  <c:x val="9.7745350812906084E-2"/>
                  <c:y val="-4.081510462705727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err="1"/>
                      <a:t>favourite</a:t>
                    </a:r>
                    <a:r>
                      <a:rPr lang="en-US" sz="1400" b="0" i="0" u="none" strike="noStrike" baseline="0" dirty="0"/>
                      <a:t> number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5-D2EE-4B26-9EAD-204C5D6D2894}"/>
                </c:ext>
              </c:extLst>
            </c:dLbl>
            <c:dLbl>
              <c:idx val="11"/>
              <c:layout>
                <c:manualLayout>
                  <c:x val="0.113324526693013"/>
                  <c:y val="8.21357064994226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300" b="0" i="0" u="none" strike="noStrike" baseline="0" dirty="0"/>
                      <a:t>someone I like to spend time with</a:t>
                    </a:r>
                    <a:endParaRPr lang="en-GB" sz="13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80777978059294"/>
                      <c:h val="0.119714228734673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7-D2EE-4B26-9EAD-204C5D6D2894}"/>
                </c:ext>
              </c:extLst>
            </c:dLbl>
            <c:dLbl>
              <c:idx val="12"/>
              <c:layout>
                <c:manualLayout>
                  <c:x val="0.13012236794139054"/>
                  <c:y val="0.1532669435036082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300" b="0" i="0" u="none" strike="noStrike" baseline="0" dirty="0"/>
                      <a:t>something I like about school</a:t>
                    </a:r>
                    <a:endParaRPr lang="en-GB" sz="13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6581871481496"/>
                      <c:h val="0.1274316256889708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D2EE-4B26-9EAD-204C5D6D2894}"/>
                </c:ext>
              </c:extLst>
            </c:dLbl>
            <c:dLbl>
              <c:idx val="13"/>
              <c:layout>
                <c:manualLayout>
                  <c:x val="7.4091196344981472E-2"/>
                  <c:y val="0.1253131245642618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300" dirty="0"/>
                      <a:t>something that</a:t>
                    </a:r>
                    <a:r>
                      <a:rPr lang="en-GB" sz="1300" baseline="0" dirty="0"/>
                      <a:t> makes me nervous</a:t>
                    </a:r>
                    <a:endParaRPr lang="en-GB" sz="13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517869554084209"/>
                      <c:h val="0.144701192893072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B-D2EE-4B26-9EAD-204C5D6D2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Maria</c:v>
                </c:pt>
                <c:pt idx="1">
                  <c:v>Louisa</c:v>
                </c:pt>
                <c:pt idx="2">
                  <c:v>Sarah</c:v>
                </c:pt>
                <c:pt idx="3">
                  <c:v>Jake</c:v>
                </c:pt>
                <c:pt idx="4">
                  <c:v>Delia</c:v>
                </c:pt>
                <c:pt idx="5">
                  <c:v>Charlie</c:v>
                </c:pt>
                <c:pt idx="6">
                  <c:v>Teresa</c:v>
                </c:pt>
                <c:pt idx="7">
                  <c:v>Carlos</c:v>
                </c:pt>
                <c:pt idx="8">
                  <c:v>Beth</c:v>
                </c:pt>
                <c:pt idx="9">
                  <c:v>Richard</c:v>
                </c:pt>
                <c:pt idx="10">
                  <c:v>George</c:v>
                </c:pt>
                <c:pt idx="11">
                  <c:v>Alicia</c:v>
                </c:pt>
                <c:pt idx="12">
                  <c:v>Marcus</c:v>
                </c:pt>
                <c:pt idx="13">
                  <c:v>Alfonso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2EE-4B26-9EAD-204C5D6D2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twinkl.co.uk/resources/twinkl-plus/twinkl-board-gam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AB5C1-E80E-450B-AC17-9A9A99322B85}"/>
              </a:ext>
            </a:extLst>
          </p:cNvPr>
          <p:cNvSpPr txBox="1"/>
          <p:nvPr userDrawn="1"/>
        </p:nvSpPr>
        <p:spPr>
          <a:xfrm>
            <a:off x="176645" y="656708"/>
            <a:ext cx="8790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n w="38100">
                  <a:solidFill>
                    <a:schemeClr val="bg1"/>
                  </a:solidFill>
                </a:ln>
                <a:latin typeface="+mn-lt"/>
              </a:rPr>
              <a:t>All About 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FCBFB-B824-4A9C-9183-F16B05B323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08" y="6114838"/>
            <a:ext cx="1069784" cy="604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1B41F-6F3E-4A5A-9072-24CC2EB95F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9" y="4550122"/>
            <a:ext cx="2984622" cy="3698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C255FA-188C-4FB4-90F0-6529597574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8" y="4550122"/>
            <a:ext cx="2927644" cy="42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1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2B7273F3-74C9-40EF-BAB7-4EDC8E153E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08" y="3705512"/>
            <a:ext cx="1069784" cy="6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5" y="3004124"/>
            <a:ext cx="7632700" cy="495108"/>
          </a:xfrm>
          <a:prstGeom prst="rect">
            <a:avLst/>
          </a:prstGeom>
          <a:solidFill>
            <a:srgbClr val="5E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To start and stop the </a:t>
            </a:r>
            <a:r>
              <a:rPr lang="en-US" dirty="0" err="1"/>
              <a:t>randomiser</a:t>
            </a:r>
            <a:r>
              <a:rPr lang="en-US" dirty="0"/>
              <a:t> wheel, press the red button.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Instructions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395188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This ‘facts about me’ spinner is completely editable. </a:t>
            </a:r>
            <a:r>
              <a:rPr lang="en-GB" dirty="0"/>
              <a:t>You can use it in a number of different ways.  Put in prompts for your students then spin the wheel or use it to choose participants of a game.  Fill it with different questions to help students get to know each other and spin the wheel to choose one to talk about.</a:t>
            </a:r>
            <a:endParaRPr lang="en-US" dirty="0"/>
          </a:p>
        </p:txBody>
      </p:sp>
      <p:pic>
        <p:nvPicPr>
          <p:cNvPr id="11" name="Google Shape;45;p2">
            <a:hlinkClick r:id="rId2" action="ppaction://hlinksldjump"/>
            <a:extLst>
              <a:ext uri="{FF2B5EF4-FFF2-40B4-BE49-F238E27FC236}">
                <a16:creationId xmlns:a16="http://schemas.microsoft.com/office/drawing/2014/main" id="{DBA0FC98-7032-493C-B1ED-228A9A94BF6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56693" y="3919466"/>
            <a:ext cx="2100639" cy="205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B494CD37-6013-4210-8827-4C6ECA4EEEB1}"/>
              </a:ext>
            </a:extLst>
          </p:cNvPr>
          <p:cNvSpPr txBox="1"/>
          <p:nvPr/>
        </p:nvSpPr>
        <p:spPr>
          <a:xfrm>
            <a:off x="3641381" y="4481019"/>
            <a:ext cx="1731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winkl" panose="02000000000000000000" pitchFamily="2" charset="0"/>
              </a:rPr>
              <a:t>Click to play!</a:t>
            </a:r>
          </a:p>
        </p:txBody>
      </p:sp>
    </p:spTree>
    <p:extLst>
      <p:ext uri="{BB962C8B-B14F-4D97-AF65-F5344CB8AC3E}">
        <p14:creationId xmlns:p14="http://schemas.microsoft.com/office/powerpoint/2010/main" val="342007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13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16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17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18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275013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1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6" y="879235"/>
            <a:ext cx="2583036" cy="42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23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18" grpId="0">
        <p:bldAsOne/>
      </p:bldGraphic>
      <p:bldGraphic spid="18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4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25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26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27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707965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30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5"/>
          <a:stretch/>
        </p:blipFill>
        <p:spPr>
          <a:xfrm>
            <a:off x="0" y="548965"/>
            <a:ext cx="2786717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Graphic spid="27" grpId="0">
        <p:bldAsOne/>
      </p:bldGraphic>
      <p:bldGraphic spid="2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A309A46EC88478169CFB2A9A2EE96" ma:contentTypeVersion="15" ma:contentTypeDescription="Create a new document." ma:contentTypeScope="" ma:versionID="5db40a595c958b96f97ce4d09c1a070b">
  <xsd:schema xmlns:xsd="http://www.w3.org/2001/XMLSchema" xmlns:xs="http://www.w3.org/2001/XMLSchema" xmlns:p="http://schemas.microsoft.com/office/2006/metadata/properties" xmlns:ns2="c63ae012-d5e4-4436-a30b-555f29bb48f5" xmlns:ns3="f73ca27b-2ac2-4d0f-b6ed-61f7698e24f8" targetNamespace="http://schemas.microsoft.com/office/2006/metadata/properties" ma:root="true" ma:fieldsID="8f946df3e278ea3137355498775309ba" ns2:_="" ns3:_="">
    <xsd:import namespace="c63ae012-d5e4-4436-a30b-555f29bb48f5"/>
    <xsd:import namespace="f73ca27b-2ac2-4d0f-b6ed-61f7698e2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ae012-d5e4-4436-a30b-555f29bb4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e722282-38ba-460d-aea7-c1e46580a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ca27b-2ac2-4d0f-b6ed-61f7698e2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b5f67f0-846c-4479-a8d6-96f09d1dd0d0}" ma:internalName="TaxCatchAll" ma:showField="CatchAllData" ma:web="f73ca27b-2ac2-4d0f-b6ed-61f7698e2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3ae012-d5e4-4436-a30b-555f29bb48f5">
      <Terms xmlns="http://schemas.microsoft.com/office/infopath/2007/PartnerControls"/>
    </lcf76f155ced4ddcb4097134ff3c332f>
    <TaxCatchAll xmlns="f73ca27b-2ac2-4d0f-b6ed-61f7698e24f8" xsi:nil="true"/>
  </documentManagement>
</p:properties>
</file>

<file path=customXml/itemProps1.xml><?xml version="1.0" encoding="utf-8"?>
<ds:datastoreItem xmlns:ds="http://schemas.openxmlformats.org/officeDocument/2006/customXml" ds:itemID="{700729C7-065A-430B-81D3-AB77D72AEAF7}"/>
</file>

<file path=customXml/itemProps2.xml><?xml version="1.0" encoding="utf-8"?>
<ds:datastoreItem xmlns:ds="http://schemas.openxmlformats.org/officeDocument/2006/customXml" ds:itemID="{A862430F-09CA-4B69-9EB3-AEF6C889736F}"/>
</file>

<file path=customXml/itemProps3.xml><?xml version="1.0" encoding="utf-8"?>
<ds:datastoreItem xmlns:ds="http://schemas.openxmlformats.org/officeDocument/2006/customXml" ds:itemID="{6FB8D338-B457-404D-A45F-492123329B27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318</TotalTime>
  <Words>189</Words>
  <Application>Microsoft Office PowerPoint</Application>
  <PresentationFormat>On-screen Show (4:3)</PresentationFormat>
  <Paragraphs>39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Twinkl</vt:lpstr>
      <vt:lpstr>Calibri</vt:lpstr>
      <vt:lpstr>Office Theme</vt:lpstr>
      <vt:lpstr>PowerPoint Presentation</vt:lpstr>
      <vt:lpstr>Instructions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Rachel Fox</dc:creator>
  <cp:lastModifiedBy>Jo</cp:lastModifiedBy>
  <cp:revision>20</cp:revision>
  <dcterms:created xsi:type="dcterms:W3CDTF">2020-11-13T09:27:05Z</dcterms:created>
  <dcterms:modified xsi:type="dcterms:W3CDTF">2025-09-03T13:38:57Z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0x01010095BA309A46EC88478169CFB2A9A2EE96</vt:lpwstr>
  </property>
</Properties>
</file>