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99521-14D2-4001-8DE6-50AA77AFDB89}" v="4" dt="2022-11-03T08:42:44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0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1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8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4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72C3-7A25-6F4F-8EE7-3A98B85BC3DB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C9CD2-CD34-F14B-8E08-342FF5D3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47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3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70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22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33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46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A309A46EC88478169CFB2A9A2EE96" ma:contentTypeVersion="15" ma:contentTypeDescription="Create a new document." ma:contentTypeScope="" ma:versionID="d3ef145d2800379c6bad3eb6ff6c197b">
  <xsd:schema xmlns:xsd="http://www.w3.org/2001/XMLSchema" xmlns:xs="http://www.w3.org/2001/XMLSchema" xmlns:p="http://schemas.microsoft.com/office/2006/metadata/properties" xmlns:ns2="c63ae012-d5e4-4436-a30b-555f29bb48f5" xmlns:ns3="f73ca27b-2ac2-4d0f-b6ed-61f7698e24f8" targetNamespace="http://schemas.microsoft.com/office/2006/metadata/properties" ma:root="true" ma:fieldsID="4fe539fce15fe0fb98da5180ff86a333" ns2:_="" ns3:_="">
    <xsd:import namespace="c63ae012-d5e4-4436-a30b-555f29bb48f5"/>
    <xsd:import namespace="f73ca27b-2ac2-4d0f-b6ed-61f7698e2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ae012-d5e4-4436-a30b-555f29bb4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e722282-38ba-460d-aea7-c1e46580a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ca27b-2ac2-4d0f-b6ed-61f7698e2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b5f67f0-846c-4479-a8d6-96f09d1dd0d0}" ma:internalName="TaxCatchAll" ma:showField="CatchAllData" ma:web="f73ca27b-2ac2-4d0f-b6ed-61f7698e2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3ae012-d5e4-4436-a30b-555f29bb48f5">
      <Terms xmlns="http://schemas.microsoft.com/office/infopath/2007/PartnerControls"/>
    </lcf76f155ced4ddcb4097134ff3c332f>
    <TaxCatchAll xmlns="f73ca27b-2ac2-4d0f-b6ed-61f7698e24f8" xsi:nil="true"/>
  </documentManagement>
</p:properties>
</file>

<file path=customXml/itemProps1.xml><?xml version="1.0" encoding="utf-8"?>
<ds:datastoreItem xmlns:ds="http://schemas.openxmlformats.org/officeDocument/2006/customXml" ds:itemID="{780914F8-8C43-47CF-A9BF-9C385AAA8E4F}"/>
</file>

<file path=customXml/itemProps2.xml><?xml version="1.0" encoding="utf-8"?>
<ds:datastoreItem xmlns:ds="http://schemas.openxmlformats.org/officeDocument/2006/customXml" ds:itemID="{B6FDC0EF-2803-4871-BCAC-BD105A544932}"/>
</file>

<file path=customXml/itemProps3.xml><?xml version="1.0" encoding="utf-8"?>
<ds:datastoreItem xmlns:ds="http://schemas.openxmlformats.org/officeDocument/2006/customXml" ds:itemID="{0C0F25D5-437B-475C-B8B8-D210F71B4C49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ams plumbing and heating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gayton</dc:creator>
  <cp:lastModifiedBy>Jo</cp:lastModifiedBy>
  <cp:revision>10</cp:revision>
  <dcterms:created xsi:type="dcterms:W3CDTF">2019-09-13T12:01:33Z</dcterms:created>
  <dcterms:modified xsi:type="dcterms:W3CDTF">2025-11-04T13:25:44Z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0x01010095BA309A46EC88478169CFB2A9A2EE96</vt:lpwstr>
  </property>
</Properties>
</file>