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F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6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92D8-4060-46BC-9705-10347B6C29F6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D0C6-721F-4B3B-9EAA-B569709C1220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ie/url?sa=i&amp;rct=j&amp;q=&amp;esrc=s&amp;source=images&amp;cd=&amp;cad=rja&amp;uact=8&amp;ved=0ahUKEwil47CAqYfPAhWJyRoKHSNAAzAQjRwIBw&amp;url=https%3A%2F%2Fcarrickknoweprimary.com%2F2016%2F09%2F02%2F2073%2Ftwo-types-of-brain%2F&amp;bvm=bv.132479545,d.ZGg&amp;psig=AFQjCNHa_WKnsH4-OpMKaBTQq58SpFdKbA&amp;ust=147368348976155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9900" b="1" dirty="0" smtClean="0"/>
              <a:t>Change your</a:t>
            </a:r>
            <a:endParaRPr lang="en-IE" sz="19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 descr="Image result for fixed mindset brai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0"/>
            <a:ext cx="59911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9900" b="1" dirty="0" smtClean="0"/>
              <a:t>words </a:t>
            </a:r>
          </a:p>
          <a:p>
            <a:pPr>
              <a:buNone/>
            </a:pPr>
            <a:r>
              <a:rPr lang="en-IE" sz="19900" b="1" dirty="0" smtClean="0"/>
              <a:t>Change</a:t>
            </a:r>
            <a:endParaRPr lang="en-IE" sz="199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9900" dirty="0" smtClean="0"/>
              <a:t>Your</a:t>
            </a:r>
          </a:p>
          <a:p>
            <a:pPr>
              <a:buNone/>
            </a:pPr>
            <a:r>
              <a:rPr lang="en-IE" sz="16600" dirty="0" err="1" smtClean="0">
                <a:solidFill>
                  <a:srgbClr val="FF0000"/>
                </a:solidFill>
              </a:rPr>
              <a:t>M</a:t>
            </a:r>
            <a:r>
              <a:rPr lang="en-IE" sz="16600" dirty="0" err="1" smtClean="0">
                <a:solidFill>
                  <a:srgbClr val="FFC000"/>
                </a:solidFill>
              </a:rPr>
              <a:t>I</a:t>
            </a:r>
            <a:r>
              <a:rPr lang="en-IE" sz="16600" dirty="0" err="1" smtClean="0">
                <a:solidFill>
                  <a:srgbClr val="00B050"/>
                </a:solidFill>
              </a:rPr>
              <a:t>N</a:t>
            </a:r>
            <a:r>
              <a:rPr lang="en-IE" sz="16600" dirty="0" err="1" smtClean="0">
                <a:solidFill>
                  <a:srgbClr val="0070C0"/>
                </a:solidFill>
              </a:rPr>
              <a:t>D</a:t>
            </a:r>
            <a:r>
              <a:rPr lang="en-IE" sz="16600" dirty="0" err="1" smtClean="0"/>
              <a:t>set</a:t>
            </a:r>
            <a:endParaRPr lang="en-IE" sz="1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E" sz="19900" dirty="0" smtClean="0"/>
              <a:t>FIXED</a:t>
            </a:r>
          </a:p>
          <a:p>
            <a:pPr>
              <a:buNone/>
            </a:pPr>
            <a:r>
              <a:rPr lang="en-IE" sz="16600" dirty="0" smtClean="0">
                <a:solidFill>
                  <a:srgbClr val="FF0000"/>
                </a:solidFill>
              </a:rPr>
              <a:t>G</a:t>
            </a:r>
            <a:r>
              <a:rPr lang="en-IE" sz="16600" dirty="0" smtClean="0">
                <a:solidFill>
                  <a:srgbClr val="FFC000"/>
                </a:solidFill>
              </a:rPr>
              <a:t>R</a:t>
            </a:r>
            <a:r>
              <a:rPr lang="en-IE" sz="16600" dirty="0" smtClean="0">
                <a:solidFill>
                  <a:srgbClr val="FFFF00"/>
                </a:solidFill>
              </a:rPr>
              <a:t>O</a:t>
            </a:r>
            <a:r>
              <a:rPr lang="en-IE" sz="16600" dirty="0" smtClean="0">
                <a:solidFill>
                  <a:srgbClr val="00B050"/>
                </a:solidFill>
              </a:rPr>
              <a:t>W</a:t>
            </a:r>
            <a:r>
              <a:rPr lang="en-IE" sz="16600" dirty="0" smtClean="0">
                <a:solidFill>
                  <a:srgbClr val="0070C0"/>
                </a:solidFill>
              </a:rPr>
              <a:t>T</a:t>
            </a:r>
            <a:r>
              <a:rPr lang="en-IE" sz="16600" dirty="0" smtClean="0">
                <a:solidFill>
                  <a:srgbClr val="7030A0"/>
                </a:solidFill>
              </a:rPr>
              <a:t>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152400" y="2438400"/>
            <a:ext cx="8839200" cy="19050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8229600" cy="586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E" sz="5400" dirty="0"/>
              <a:t>I’m just not good at this</a:t>
            </a:r>
            <a:r>
              <a:rPr lang="en-IE" sz="5400" dirty="0" smtClean="0"/>
              <a:t>!</a:t>
            </a:r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endParaRPr lang="en-IE" sz="5400" dirty="0" smtClean="0"/>
          </a:p>
          <a:p>
            <a:pPr>
              <a:buNone/>
            </a:pPr>
            <a:endParaRPr lang="en-IE" dirty="0"/>
          </a:p>
        </p:txBody>
      </p:sp>
      <p:sp>
        <p:nvSpPr>
          <p:cNvPr id="5" name="Cloud 4"/>
          <p:cNvSpPr/>
          <p:nvPr/>
        </p:nvSpPr>
        <p:spPr>
          <a:xfrm>
            <a:off x="152400" y="152400"/>
            <a:ext cx="8839200" cy="22098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loud 5"/>
          <p:cNvSpPr/>
          <p:nvPr/>
        </p:nvSpPr>
        <p:spPr>
          <a:xfrm>
            <a:off x="304800" y="4648200"/>
            <a:ext cx="8839200" cy="20574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3124200" y="2971800"/>
            <a:ext cx="27619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I give up!</a:t>
            </a:r>
            <a:endParaRPr lang="en-IE" sz="5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1828800" y="5181600"/>
            <a:ext cx="54836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I’ll never be smart!</a:t>
            </a:r>
            <a:endParaRPr lang="en-IE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3641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IE" sz="5400" dirty="0" smtClean="0"/>
          </a:p>
          <a:p>
            <a:pPr algn="ctr">
              <a:buNone/>
            </a:pPr>
            <a:endParaRPr lang="en-IE" sz="5400" dirty="0" smtClean="0"/>
          </a:p>
          <a:p>
            <a:pPr algn="ctr">
              <a:buNone/>
            </a:pPr>
            <a:endParaRPr lang="en-IE" dirty="0"/>
          </a:p>
        </p:txBody>
      </p:sp>
      <p:sp>
        <p:nvSpPr>
          <p:cNvPr id="4" name="Cloud 3"/>
          <p:cNvSpPr/>
          <p:nvPr/>
        </p:nvSpPr>
        <p:spPr>
          <a:xfrm>
            <a:off x="152400" y="2362200"/>
            <a:ext cx="8839200" cy="22098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loud 4"/>
          <p:cNvSpPr/>
          <p:nvPr/>
        </p:nvSpPr>
        <p:spPr>
          <a:xfrm>
            <a:off x="152400" y="0"/>
            <a:ext cx="8839200" cy="22098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loud 5"/>
          <p:cNvSpPr/>
          <p:nvPr/>
        </p:nvSpPr>
        <p:spPr>
          <a:xfrm>
            <a:off x="152400" y="4648200"/>
            <a:ext cx="8839200" cy="22098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685800" y="5257800"/>
            <a:ext cx="804322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I can’t make this any better!</a:t>
            </a:r>
            <a:endParaRPr lang="en-IE" sz="5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209800" y="2895600"/>
            <a:ext cx="46921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This is too hard!</a:t>
            </a:r>
            <a:endParaRPr lang="en-IE" sz="5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838200" y="533400"/>
            <a:ext cx="77237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I’m never going to get this!</a:t>
            </a:r>
            <a:endParaRPr lang="en-IE" sz="5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E" sz="5400" dirty="0" smtClean="0"/>
              <a:t>I’ll use some of the strategies I've learned!</a:t>
            </a:r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endParaRPr lang="en-IE" sz="2400" dirty="0"/>
          </a:p>
          <a:p>
            <a:pPr algn="ctr">
              <a:buNone/>
            </a:pPr>
            <a:endParaRPr lang="en-IE" sz="2400" dirty="0"/>
          </a:p>
        </p:txBody>
      </p:sp>
      <p:sp>
        <p:nvSpPr>
          <p:cNvPr id="7" name="Cloud 6"/>
          <p:cNvSpPr/>
          <p:nvPr/>
        </p:nvSpPr>
        <p:spPr>
          <a:xfrm>
            <a:off x="0" y="3581400"/>
            <a:ext cx="8839200" cy="2438400"/>
          </a:xfrm>
          <a:prstGeom prst="cloud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Cloud 8"/>
          <p:cNvSpPr/>
          <p:nvPr/>
        </p:nvSpPr>
        <p:spPr>
          <a:xfrm>
            <a:off x="152400" y="609600"/>
            <a:ext cx="8839200" cy="2743200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1233629" y="3886200"/>
            <a:ext cx="791037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IE" sz="5400" dirty="0" smtClean="0"/>
              <a:t>I can always improve,           </a:t>
            </a:r>
          </a:p>
          <a:p>
            <a:pPr algn="ctr">
              <a:buNone/>
            </a:pPr>
            <a:r>
              <a:rPr lang="en-IE" sz="5400" dirty="0" smtClean="0"/>
              <a:t>I'll keep trying!</a:t>
            </a:r>
            <a:endParaRPr lang="en-IE" sz="5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858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IE" sz="5400" dirty="0" smtClean="0"/>
              <a:t>This may take some time and effort!</a:t>
            </a:r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r>
              <a:rPr lang="en-IE" sz="5400" dirty="0" smtClean="0"/>
              <a:t>I need to find out what I done wrong and get some help!</a:t>
            </a:r>
          </a:p>
          <a:p>
            <a:pPr algn="ctr"/>
            <a:endParaRPr lang="en-IE" sz="2400" dirty="0"/>
          </a:p>
          <a:p>
            <a:pPr algn="ctr"/>
            <a:endParaRPr lang="en-IE" sz="2400" dirty="0"/>
          </a:p>
        </p:txBody>
      </p:sp>
      <p:sp>
        <p:nvSpPr>
          <p:cNvPr id="4" name="Cloud 3"/>
          <p:cNvSpPr/>
          <p:nvPr/>
        </p:nvSpPr>
        <p:spPr>
          <a:xfrm>
            <a:off x="304800" y="2667000"/>
            <a:ext cx="8839200" cy="3276600"/>
          </a:xfrm>
          <a:prstGeom prst="cloud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loud 4"/>
          <p:cNvSpPr/>
          <p:nvPr/>
        </p:nvSpPr>
        <p:spPr>
          <a:xfrm>
            <a:off x="152400" y="152400"/>
            <a:ext cx="8839200" cy="2209800"/>
          </a:xfrm>
          <a:prstGeom prst="cloud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IE" sz="5400" dirty="0" smtClean="0"/>
          </a:p>
          <a:p>
            <a:pPr algn="ctr">
              <a:buNone/>
            </a:pPr>
            <a:r>
              <a:rPr lang="en-IE" sz="5400" dirty="0" smtClean="0"/>
              <a:t>I’m on the right track!</a:t>
            </a:r>
          </a:p>
          <a:p>
            <a:pPr algn="ctr">
              <a:buNone/>
            </a:pPr>
            <a:endParaRPr lang="en-IE" sz="5400" dirty="0" smtClean="0"/>
          </a:p>
          <a:p>
            <a:pPr algn="ctr">
              <a:buNone/>
            </a:pPr>
            <a:endParaRPr lang="en-IE" sz="5400" dirty="0"/>
          </a:p>
          <a:p>
            <a:pPr algn="ctr">
              <a:buNone/>
            </a:pPr>
            <a:r>
              <a:rPr lang="en-IE" sz="5400" dirty="0" smtClean="0"/>
              <a:t>What am I missing?</a:t>
            </a:r>
            <a:endParaRPr lang="en-IE" sz="5400" dirty="0"/>
          </a:p>
          <a:p>
            <a:pPr algn="ctr"/>
            <a:endParaRPr lang="en-IE" sz="2400" dirty="0"/>
          </a:p>
        </p:txBody>
      </p:sp>
      <p:sp>
        <p:nvSpPr>
          <p:cNvPr id="4" name="Cloud 3"/>
          <p:cNvSpPr/>
          <p:nvPr/>
        </p:nvSpPr>
        <p:spPr>
          <a:xfrm>
            <a:off x="152400" y="685800"/>
            <a:ext cx="8839200" cy="2209800"/>
          </a:xfrm>
          <a:prstGeom prst="cloud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7030A0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152400" y="3810000"/>
            <a:ext cx="8839200" cy="2438400"/>
          </a:xfrm>
          <a:prstGeom prst="cloud">
            <a:avLst/>
          </a:prstGeom>
          <a:noFill/>
          <a:ln>
            <a:solidFill>
              <a:srgbClr val="A10F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BA309A46EC88478169CFB2A9A2EE96" ma:contentTypeVersion="15" ma:contentTypeDescription="Create a new document." ma:contentTypeScope="" ma:versionID="5db40a595c958b96f97ce4d09c1a070b">
  <xsd:schema xmlns:xsd="http://www.w3.org/2001/XMLSchema" xmlns:xs="http://www.w3.org/2001/XMLSchema" xmlns:p="http://schemas.microsoft.com/office/2006/metadata/properties" xmlns:ns2="c63ae012-d5e4-4436-a30b-555f29bb48f5" xmlns:ns3="f73ca27b-2ac2-4d0f-b6ed-61f7698e24f8" targetNamespace="http://schemas.microsoft.com/office/2006/metadata/properties" ma:root="true" ma:fieldsID="8f946df3e278ea3137355498775309ba" ns2:_="" ns3:_="">
    <xsd:import namespace="c63ae012-d5e4-4436-a30b-555f29bb48f5"/>
    <xsd:import namespace="f73ca27b-2ac2-4d0f-b6ed-61f7698e24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3ae012-d5e4-4436-a30b-555f29bb4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4e722282-38ba-460d-aea7-c1e46580a5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3ca27b-2ac2-4d0f-b6ed-61f7698e24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6b5f67f0-846c-4479-a8d6-96f09d1dd0d0}" ma:internalName="TaxCatchAll" ma:showField="CatchAllData" ma:web="f73ca27b-2ac2-4d0f-b6ed-61f7698e24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3ae012-d5e4-4436-a30b-555f29bb48f5">
      <Terms xmlns="http://schemas.microsoft.com/office/infopath/2007/PartnerControls"/>
    </lcf76f155ced4ddcb4097134ff3c332f>
    <TaxCatchAll xmlns="f73ca27b-2ac2-4d0f-b6ed-61f7698e24f8" xsi:nil="true"/>
  </documentManagement>
</p:properties>
</file>

<file path=customXml/itemProps1.xml><?xml version="1.0" encoding="utf-8"?>
<ds:datastoreItem xmlns:ds="http://schemas.openxmlformats.org/officeDocument/2006/customXml" ds:itemID="{45811E4F-F393-4241-BDB7-8A8026EB7113}"/>
</file>

<file path=customXml/itemProps2.xml><?xml version="1.0" encoding="utf-8"?>
<ds:datastoreItem xmlns:ds="http://schemas.openxmlformats.org/officeDocument/2006/customXml" ds:itemID="{749498E8-5B21-4FA1-9C3E-4D90106CF484}"/>
</file>

<file path=customXml/itemProps3.xml><?xml version="1.0" encoding="utf-8"?>
<ds:datastoreItem xmlns:ds="http://schemas.openxmlformats.org/officeDocument/2006/customXml" ds:itemID="{D1E2116B-BBDE-4098-9C52-24AA2DD9E932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94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2016-09-11T12:18:49Z</dcterms:created>
  <dcterms:modified xsi:type="dcterms:W3CDTF">2016-09-11T12:50:19Z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0x01010095BA309A46EC88478169CFB2A9A2EE96</vt:lpwstr>
  </property>
</Properties>
</file>